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56" r:id="rId2"/>
    <p:sldId id="259" r:id="rId3"/>
    <p:sldId id="271" r:id="rId4"/>
    <p:sldId id="272" r:id="rId5"/>
    <p:sldId id="276" r:id="rId6"/>
    <p:sldId id="273" r:id="rId7"/>
    <p:sldId id="286" r:id="rId8"/>
    <p:sldId id="289" r:id="rId9"/>
    <p:sldId id="287" r:id="rId10"/>
    <p:sldId id="288" r:id="rId11"/>
    <p:sldId id="284" r:id="rId12"/>
    <p:sldId id="285" r:id="rId13"/>
    <p:sldId id="274" r:id="rId14"/>
    <p:sldId id="275" r:id="rId15"/>
    <p:sldId id="280" r:id="rId16"/>
    <p:sldId id="281" r:id="rId17"/>
    <p:sldId id="282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AC84AA-E867-4086-9DBA-C27D9C93C6CD}" v="10" dt="2024-12-16T09:03:23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81565" autoAdjust="0"/>
  </p:normalViewPr>
  <p:slideViewPr>
    <p:cSldViewPr snapToGrid="0">
      <p:cViewPr varScale="1">
        <p:scale>
          <a:sx n="61" d="100"/>
          <a:sy n="6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epak raut" userId="cc0514495bb06295" providerId="LiveId" clId="{0314A266-A849-456E-ACBF-A35C87E77C06}"/>
    <pc:docChg chg="undo custSel addSld delSld modSld">
      <pc:chgData name="deepak raut" userId="cc0514495bb06295" providerId="LiveId" clId="{0314A266-A849-456E-ACBF-A35C87E77C06}" dt="2024-11-25T07:53:18.908" v="363" actId="20577"/>
      <pc:docMkLst>
        <pc:docMk/>
      </pc:docMkLst>
      <pc:sldChg chg="delSp modSp mod">
        <pc:chgData name="deepak raut" userId="cc0514495bb06295" providerId="LiveId" clId="{0314A266-A849-456E-ACBF-A35C87E77C06}" dt="2024-11-25T07:24:18.176" v="3"/>
        <pc:sldMkLst>
          <pc:docMk/>
          <pc:sldMk cId="2580865290" sldId="256"/>
        </pc:sldMkLst>
        <pc:spChg chg="mod">
          <ac:chgData name="deepak raut" userId="cc0514495bb06295" providerId="LiveId" clId="{0314A266-A849-456E-ACBF-A35C87E77C06}" dt="2024-11-25T07:24:18.176" v="3"/>
          <ac:spMkLst>
            <pc:docMk/>
            <pc:sldMk cId="2580865290" sldId="256"/>
            <ac:spMk id="2" creationId="{3058832F-6C0C-42AF-96EC-79FF4CDCE098}"/>
          </ac:spMkLst>
        </pc:spChg>
        <pc:spChg chg="del mod">
          <ac:chgData name="deepak raut" userId="cc0514495bb06295" providerId="LiveId" clId="{0314A266-A849-456E-ACBF-A35C87E77C06}" dt="2024-11-25T07:24:06.600" v="2"/>
          <ac:spMkLst>
            <pc:docMk/>
            <pc:sldMk cId="2580865290" sldId="256"/>
            <ac:spMk id="4" creationId="{44B0B59B-B27A-49D7-B1D3-4B4F9D2541D9}"/>
          </ac:spMkLst>
        </pc:spChg>
      </pc:sldChg>
      <pc:sldChg chg="modSp del mod">
        <pc:chgData name="deepak raut" userId="cc0514495bb06295" providerId="LiveId" clId="{0314A266-A849-456E-ACBF-A35C87E77C06}" dt="2024-11-25T07:33:48.537" v="247" actId="2696"/>
        <pc:sldMkLst>
          <pc:docMk/>
          <pc:sldMk cId="1478279460" sldId="258"/>
        </pc:sldMkLst>
        <pc:spChg chg="mod">
          <ac:chgData name="deepak raut" userId="cc0514495bb06295" providerId="LiveId" clId="{0314A266-A849-456E-ACBF-A35C87E77C06}" dt="2024-11-25T07:26:43.344" v="8"/>
          <ac:spMkLst>
            <pc:docMk/>
            <pc:sldMk cId="1478279460" sldId="258"/>
            <ac:spMk id="2" creationId="{CCD48E20-891C-4215-B851-FC7039ED4BF5}"/>
          </ac:spMkLst>
        </pc:spChg>
      </pc:sldChg>
      <pc:sldChg chg="addSp delSp modSp mod">
        <pc:chgData name="deepak raut" userId="cc0514495bb06295" providerId="LiveId" clId="{0314A266-A849-456E-ACBF-A35C87E77C06}" dt="2024-11-25T07:30:42.404" v="58" actId="14100"/>
        <pc:sldMkLst>
          <pc:docMk/>
          <pc:sldMk cId="4183964562" sldId="259"/>
        </pc:sldMkLst>
        <pc:spChg chg="add del mod">
          <ac:chgData name="deepak raut" userId="cc0514495bb06295" providerId="LiveId" clId="{0314A266-A849-456E-ACBF-A35C87E77C06}" dt="2024-11-25T07:30:42.404" v="58" actId="14100"/>
          <ac:spMkLst>
            <pc:docMk/>
            <pc:sldMk cId="4183964562" sldId="259"/>
            <ac:spMk id="2" creationId="{CCD48E20-891C-4215-B851-FC7039ED4BF5}"/>
          </ac:spMkLst>
        </pc:spChg>
        <pc:spChg chg="mod">
          <ac:chgData name="deepak raut" userId="cc0514495bb06295" providerId="LiveId" clId="{0314A266-A849-456E-ACBF-A35C87E77C06}" dt="2024-11-25T07:30:11.048" v="55" actId="20577"/>
          <ac:spMkLst>
            <pc:docMk/>
            <pc:sldMk cId="4183964562" sldId="259"/>
            <ac:spMk id="3" creationId="{EE84A197-D165-467A-9B4E-21916518BB0B}"/>
          </ac:spMkLst>
        </pc:spChg>
        <pc:spChg chg="add del mod">
          <ac:chgData name="deepak raut" userId="cc0514495bb06295" providerId="LiveId" clId="{0314A266-A849-456E-ACBF-A35C87E77C06}" dt="2024-11-25T07:24:47.068" v="5" actId="478"/>
          <ac:spMkLst>
            <pc:docMk/>
            <pc:sldMk cId="4183964562" sldId="259"/>
            <ac:spMk id="5" creationId="{433F744E-2A08-4B59-C627-6933392DDB68}"/>
          </ac:spMkLst>
        </pc:spChg>
      </pc:sldChg>
      <pc:sldChg chg="modSp del mod">
        <pc:chgData name="deepak raut" userId="cc0514495bb06295" providerId="LiveId" clId="{0314A266-A849-456E-ACBF-A35C87E77C06}" dt="2024-11-25T07:33:48.537" v="247" actId="2696"/>
        <pc:sldMkLst>
          <pc:docMk/>
          <pc:sldMk cId="151374366" sldId="260"/>
        </pc:sldMkLst>
        <pc:spChg chg="mod">
          <ac:chgData name="deepak raut" userId="cc0514495bb06295" providerId="LiveId" clId="{0314A266-A849-456E-ACBF-A35C87E77C06}" dt="2024-11-25T07:26:50.022" v="9"/>
          <ac:spMkLst>
            <pc:docMk/>
            <pc:sldMk cId="151374366" sldId="260"/>
            <ac:spMk id="2" creationId="{CCD48E20-891C-4215-B851-FC7039ED4BF5}"/>
          </ac:spMkLst>
        </pc:spChg>
      </pc:sldChg>
      <pc:sldChg chg="modSp del mod">
        <pc:chgData name="deepak raut" userId="cc0514495bb06295" providerId="LiveId" clId="{0314A266-A849-456E-ACBF-A35C87E77C06}" dt="2024-11-25T07:33:48.537" v="247" actId="2696"/>
        <pc:sldMkLst>
          <pc:docMk/>
          <pc:sldMk cId="1537252668" sldId="261"/>
        </pc:sldMkLst>
        <pc:spChg chg="mod">
          <ac:chgData name="deepak raut" userId="cc0514495bb06295" providerId="LiveId" clId="{0314A266-A849-456E-ACBF-A35C87E77C06}" dt="2024-11-25T07:26:58.298" v="10"/>
          <ac:spMkLst>
            <pc:docMk/>
            <pc:sldMk cId="1537252668" sldId="261"/>
            <ac:spMk id="2" creationId="{CCD48E20-891C-4215-B851-FC7039ED4BF5}"/>
          </ac:spMkLst>
        </pc:spChg>
      </pc:sldChg>
      <pc:sldChg chg="modSp del mod">
        <pc:chgData name="deepak raut" userId="cc0514495bb06295" providerId="LiveId" clId="{0314A266-A849-456E-ACBF-A35C87E77C06}" dt="2024-11-25T07:33:48.537" v="247" actId="2696"/>
        <pc:sldMkLst>
          <pc:docMk/>
          <pc:sldMk cId="1285596511" sldId="262"/>
        </pc:sldMkLst>
        <pc:spChg chg="mod">
          <ac:chgData name="deepak raut" userId="cc0514495bb06295" providerId="LiveId" clId="{0314A266-A849-456E-ACBF-A35C87E77C06}" dt="2024-11-25T07:27:05.339" v="11"/>
          <ac:spMkLst>
            <pc:docMk/>
            <pc:sldMk cId="1285596511" sldId="262"/>
            <ac:spMk id="2" creationId="{CCD48E20-891C-4215-B851-FC7039ED4BF5}"/>
          </ac:spMkLst>
        </pc:spChg>
      </pc:sldChg>
      <pc:sldChg chg="modSp del mod">
        <pc:chgData name="deepak raut" userId="cc0514495bb06295" providerId="LiveId" clId="{0314A266-A849-456E-ACBF-A35C87E77C06}" dt="2024-11-25T07:33:48.537" v="247" actId="2696"/>
        <pc:sldMkLst>
          <pc:docMk/>
          <pc:sldMk cId="1694697287" sldId="263"/>
        </pc:sldMkLst>
        <pc:spChg chg="mod">
          <ac:chgData name="deepak raut" userId="cc0514495bb06295" providerId="LiveId" clId="{0314A266-A849-456E-ACBF-A35C87E77C06}" dt="2024-11-25T07:27:18.988" v="13"/>
          <ac:spMkLst>
            <pc:docMk/>
            <pc:sldMk cId="1694697287" sldId="263"/>
            <ac:spMk id="2" creationId="{CCD48E20-891C-4215-B851-FC7039ED4BF5}"/>
          </ac:spMkLst>
        </pc:spChg>
      </pc:sldChg>
      <pc:sldChg chg="modSp del mod">
        <pc:chgData name="deepak raut" userId="cc0514495bb06295" providerId="LiveId" clId="{0314A266-A849-456E-ACBF-A35C87E77C06}" dt="2024-11-25T07:33:48.537" v="247" actId="2696"/>
        <pc:sldMkLst>
          <pc:docMk/>
          <pc:sldMk cId="3368139180" sldId="265"/>
        </pc:sldMkLst>
        <pc:spChg chg="mod">
          <ac:chgData name="deepak raut" userId="cc0514495bb06295" providerId="LiveId" clId="{0314A266-A849-456E-ACBF-A35C87E77C06}" dt="2024-11-25T07:27:28.446" v="14"/>
          <ac:spMkLst>
            <pc:docMk/>
            <pc:sldMk cId="3368139180" sldId="265"/>
            <ac:spMk id="2" creationId="{CCD48E20-891C-4215-B851-FC7039ED4BF5}"/>
          </ac:spMkLst>
        </pc:spChg>
      </pc:sldChg>
      <pc:sldChg chg="delSp modSp mod">
        <pc:chgData name="deepak raut" userId="cc0514495bb06295" providerId="LiveId" clId="{0314A266-A849-456E-ACBF-A35C87E77C06}" dt="2024-11-25T07:27:55.054" v="21" actId="478"/>
        <pc:sldMkLst>
          <pc:docMk/>
          <pc:sldMk cId="3152991787" sldId="267"/>
        </pc:sldMkLst>
        <pc:spChg chg="mod">
          <ac:chgData name="deepak raut" userId="cc0514495bb06295" providerId="LiveId" clId="{0314A266-A849-456E-ACBF-A35C87E77C06}" dt="2024-11-25T07:27:50.477" v="18" actId="20577"/>
          <ac:spMkLst>
            <pc:docMk/>
            <pc:sldMk cId="3152991787" sldId="267"/>
            <ac:spMk id="2" creationId="{3058832F-6C0C-42AF-96EC-79FF4CDCE098}"/>
          </ac:spMkLst>
        </pc:spChg>
        <pc:spChg chg="del mod">
          <ac:chgData name="deepak raut" userId="cc0514495bb06295" providerId="LiveId" clId="{0314A266-A849-456E-ACBF-A35C87E77C06}" dt="2024-11-25T07:27:52.152" v="20"/>
          <ac:spMkLst>
            <pc:docMk/>
            <pc:sldMk cId="3152991787" sldId="267"/>
            <ac:spMk id="4" creationId="{44B0B59B-B27A-49D7-B1D3-4B4F9D2541D9}"/>
          </ac:spMkLst>
        </pc:spChg>
        <pc:picChg chg="del">
          <ac:chgData name="deepak raut" userId="cc0514495bb06295" providerId="LiveId" clId="{0314A266-A849-456E-ACBF-A35C87E77C06}" dt="2024-11-25T07:27:55.054" v="21" actId="478"/>
          <ac:picMkLst>
            <pc:docMk/>
            <pc:sldMk cId="3152991787" sldId="267"/>
            <ac:picMk id="9" creationId="{80DCB626-A22B-4BFB-B712-B4E8E3D60CAB}"/>
          </ac:picMkLst>
        </pc:picChg>
      </pc:sldChg>
      <pc:sldChg chg="modSp del mod">
        <pc:chgData name="deepak raut" userId="cc0514495bb06295" providerId="LiveId" clId="{0314A266-A849-456E-ACBF-A35C87E77C06}" dt="2024-11-25T07:33:48.537" v="247" actId="2696"/>
        <pc:sldMkLst>
          <pc:docMk/>
          <pc:sldMk cId="3505099332" sldId="268"/>
        </pc:sldMkLst>
        <pc:spChg chg="mod">
          <ac:chgData name="deepak raut" userId="cc0514495bb06295" providerId="LiveId" clId="{0314A266-A849-456E-ACBF-A35C87E77C06}" dt="2024-11-25T07:27:36.351" v="15"/>
          <ac:spMkLst>
            <pc:docMk/>
            <pc:sldMk cId="3505099332" sldId="268"/>
            <ac:spMk id="2" creationId="{CCD48E20-891C-4215-B851-FC7039ED4BF5}"/>
          </ac:spMkLst>
        </pc:spChg>
      </pc:sldChg>
      <pc:sldChg chg="modSp del mod">
        <pc:chgData name="deepak raut" userId="cc0514495bb06295" providerId="LiveId" clId="{0314A266-A849-456E-ACBF-A35C87E77C06}" dt="2024-11-25T07:33:48.537" v="247" actId="2696"/>
        <pc:sldMkLst>
          <pc:docMk/>
          <pc:sldMk cId="2571445290" sldId="269"/>
        </pc:sldMkLst>
        <pc:spChg chg="mod">
          <ac:chgData name="deepak raut" userId="cc0514495bb06295" providerId="LiveId" clId="{0314A266-A849-456E-ACBF-A35C87E77C06}" dt="2024-11-25T07:27:12.390" v="12"/>
          <ac:spMkLst>
            <pc:docMk/>
            <pc:sldMk cId="2571445290" sldId="269"/>
            <ac:spMk id="2" creationId="{CCD48E20-891C-4215-B851-FC7039ED4BF5}"/>
          </ac:spMkLst>
        </pc:spChg>
      </pc:sldChg>
      <pc:sldChg chg="add del">
        <pc:chgData name="deepak raut" userId="cc0514495bb06295" providerId="LiveId" clId="{0314A266-A849-456E-ACBF-A35C87E77C06}" dt="2024-11-25T07:30:54.883" v="60" actId="2696"/>
        <pc:sldMkLst>
          <pc:docMk/>
          <pc:sldMk cId="1493878750" sldId="270"/>
        </pc:sldMkLst>
      </pc:sldChg>
      <pc:sldChg chg="modSp add mod">
        <pc:chgData name="deepak raut" userId="cc0514495bb06295" providerId="LiveId" clId="{0314A266-A849-456E-ACBF-A35C87E77C06}" dt="2024-11-25T07:33:21.935" v="246" actId="20577"/>
        <pc:sldMkLst>
          <pc:docMk/>
          <pc:sldMk cId="3077494412" sldId="271"/>
        </pc:sldMkLst>
        <pc:spChg chg="mod">
          <ac:chgData name="deepak raut" userId="cc0514495bb06295" providerId="LiveId" clId="{0314A266-A849-456E-ACBF-A35C87E77C06}" dt="2024-11-25T07:33:21.935" v="246" actId="20577"/>
          <ac:spMkLst>
            <pc:docMk/>
            <pc:sldMk cId="3077494412" sldId="271"/>
            <ac:spMk id="3" creationId="{1D4013C2-506F-D5DB-21F2-1AA5B161C12C}"/>
          </ac:spMkLst>
        </pc:spChg>
      </pc:sldChg>
      <pc:sldChg chg="modSp add mod">
        <pc:chgData name="deepak raut" userId="cc0514495bb06295" providerId="LiveId" clId="{0314A266-A849-456E-ACBF-A35C87E77C06}" dt="2024-11-25T07:47:38.065" v="360" actId="113"/>
        <pc:sldMkLst>
          <pc:docMk/>
          <pc:sldMk cId="2153833769" sldId="272"/>
        </pc:sldMkLst>
        <pc:spChg chg="mod">
          <ac:chgData name="deepak raut" userId="cc0514495bb06295" providerId="LiveId" clId="{0314A266-A849-456E-ACBF-A35C87E77C06}" dt="2024-11-25T07:47:38.065" v="360" actId="113"/>
          <ac:spMkLst>
            <pc:docMk/>
            <pc:sldMk cId="2153833769" sldId="272"/>
            <ac:spMk id="3" creationId="{8C44E12B-068B-5BC8-83BA-F2FF6EA00648}"/>
          </ac:spMkLst>
        </pc:spChg>
      </pc:sldChg>
      <pc:sldChg chg="modSp add mod">
        <pc:chgData name="deepak raut" userId="cc0514495bb06295" providerId="LiveId" clId="{0314A266-A849-456E-ACBF-A35C87E77C06}" dt="2024-11-25T07:53:18.908" v="363" actId="20577"/>
        <pc:sldMkLst>
          <pc:docMk/>
          <pc:sldMk cId="1083722503" sldId="273"/>
        </pc:sldMkLst>
        <pc:spChg chg="mod">
          <ac:chgData name="deepak raut" userId="cc0514495bb06295" providerId="LiveId" clId="{0314A266-A849-456E-ACBF-A35C87E77C06}" dt="2024-11-25T07:53:18.908" v="363" actId="20577"/>
          <ac:spMkLst>
            <pc:docMk/>
            <pc:sldMk cId="1083722503" sldId="273"/>
            <ac:spMk id="3" creationId="{0D572A35-0336-EA97-2153-7AE4F641E4E5}"/>
          </ac:spMkLst>
        </pc:spChg>
      </pc:sldChg>
    </pc:docChg>
  </pc:docChgLst>
  <pc:docChgLst>
    <pc:chgData name="deepak raut" userId="cc0514495bb06295" providerId="LiveId" clId="{9BAC84AA-E867-4086-9DBA-C27D9C93C6CD}"/>
    <pc:docChg chg="undo redo custSel addSld delSld modSld sldOrd">
      <pc:chgData name="deepak raut" userId="cc0514495bb06295" providerId="LiveId" clId="{9BAC84AA-E867-4086-9DBA-C27D9C93C6CD}" dt="2024-12-16T09:48:34.621" v="4129" actId="20577"/>
      <pc:docMkLst>
        <pc:docMk/>
      </pc:docMkLst>
      <pc:sldChg chg="addSp delSp modSp mod modNotesTx">
        <pc:chgData name="deepak raut" userId="cc0514495bb06295" providerId="LiveId" clId="{9BAC84AA-E867-4086-9DBA-C27D9C93C6CD}" dt="2024-12-16T09:45:53.624" v="3936" actId="27636"/>
        <pc:sldMkLst>
          <pc:docMk/>
          <pc:sldMk cId="4183964562" sldId="259"/>
        </pc:sldMkLst>
        <pc:spChg chg="del">
          <ac:chgData name="deepak raut" userId="cc0514495bb06295" providerId="LiveId" clId="{9BAC84AA-E867-4086-9DBA-C27D9C93C6CD}" dt="2024-12-15T15:15:31.143" v="1754" actId="478"/>
          <ac:spMkLst>
            <pc:docMk/>
            <pc:sldMk cId="4183964562" sldId="259"/>
            <ac:spMk id="2" creationId="{CCD48E20-891C-4215-B851-FC7039ED4BF5}"/>
          </ac:spMkLst>
        </pc:spChg>
        <pc:spChg chg="mod">
          <ac:chgData name="deepak raut" userId="cc0514495bb06295" providerId="LiveId" clId="{9BAC84AA-E867-4086-9DBA-C27D9C93C6CD}" dt="2024-12-16T09:45:53.624" v="3936" actId="27636"/>
          <ac:spMkLst>
            <pc:docMk/>
            <pc:sldMk cId="4183964562" sldId="259"/>
            <ac:spMk id="3" creationId="{EE84A197-D165-467A-9B4E-21916518BB0B}"/>
          </ac:spMkLst>
        </pc:spChg>
        <pc:spChg chg="add del mod">
          <ac:chgData name="deepak raut" userId="cc0514495bb06295" providerId="LiveId" clId="{9BAC84AA-E867-4086-9DBA-C27D9C93C6CD}" dt="2024-12-15T15:15:35.191" v="1755" actId="478"/>
          <ac:spMkLst>
            <pc:docMk/>
            <pc:sldMk cId="4183964562" sldId="259"/>
            <ac:spMk id="5" creationId="{EACDF7F5-BC67-EF4A-A0E2-04C0D7A93EF7}"/>
          </ac:spMkLst>
        </pc:spChg>
      </pc:sldChg>
      <pc:sldChg chg="addSp delSp modSp mod modNotesTx">
        <pc:chgData name="deepak raut" userId="cc0514495bb06295" providerId="LiveId" clId="{9BAC84AA-E867-4086-9DBA-C27D9C93C6CD}" dt="2024-12-16T09:48:34.621" v="4129" actId="20577"/>
        <pc:sldMkLst>
          <pc:docMk/>
          <pc:sldMk cId="3077494412" sldId="271"/>
        </pc:sldMkLst>
        <pc:spChg chg="del">
          <ac:chgData name="deepak raut" userId="cc0514495bb06295" providerId="LiveId" clId="{9BAC84AA-E867-4086-9DBA-C27D9C93C6CD}" dt="2024-12-15T15:15:39.331" v="1756" actId="478"/>
          <ac:spMkLst>
            <pc:docMk/>
            <pc:sldMk cId="3077494412" sldId="271"/>
            <ac:spMk id="2" creationId="{D6E8E818-3365-6D02-5A2A-89F3D8C4A520}"/>
          </ac:spMkLst>
        </pc:spChg>
        <pc:spChg chg="mod">
          <ac:chgData name="deepak raut" userId="cc0514495bb06295" providerId="LiveId" clId="{9BAC84AA-E867-4086-9DBA-C27D9C93C6CD}" dt="2024-12-16T09:48:34.621" v="4129" actId="20577"/>
          <ac:spMkLst>
            <pc:docMk/>
            <pc:sldMk cId="3077494412" sldId="271"/>
            <ac:spMk id="3" creationId="{1D4013C2-506F-D5DB-21F2-1AA5B161C12C}"/>
          </ac:spMkLst>
        </pc:spChg>
        <pc:spChg chg="add del mod">
          <ac:chgData name="deepak raut" userId="cc0514495bb06295" providerId="LiveId" clId="{9BAC84AA-E867-4086-9DBA-C27D9C93C6CD}" dt="2024-12-15T15:15:41.748" v="1757" actId="478"/>
          <ac:spMkLst>
            <pc:docMk/>
            <pc:sldMk cId="3077494412" sldId="271"/>
            <ac:spMk id="5" creationId="{8D2EAA7E-F0D0-5DE0-8EBF-031331C30621}"/>
          </ac:spMkLst>
        </pc:spChg>
      </pc:sldChg>
      <pc:sldChg chg="addSp delSp modSp mod modNotesTx">
        <pc:chgData name="deepak raut" userId="cc0514495bb06295" providerId="LiveId" clId="{9BAC84AA-E867-4086-9DBA-C27D9C93C6CD}" dt="2024-12-15T15:15:48.025" v="1759" actId="478"/>
        <pc:sldMkLst>
          <pc:docMk/>
          <pc:sldMk cId="2153833769" sldId="272"/>
        </pc:sldMkLst>
        <pc:spChg chg="del">
          <ac:chgData name="deepak raut" userId="cc0514495bb06295" providerId="LiveId" clId="{9BAC84AA-E867-4086-9DBA-C27D9C93C6CD}" dt="2024-12-15T15:15:45.690" v="1758" actId="478"/>
          <ac:spMkLst>
            <pc:docMk/>
            <pc:sldMk cId="2153833769" sldId="272"/>
            <ac:spMk id="2" creationId="{C4526F60-412A-424A-70CA-85ACE2FBC162}"/>
          </ac:spMkLst>
        </pc:spChg>
        <pc:spChg chg="mod">
          <ac:chgData name="deepak raut" userId="cc0514495bb06295" providerId="LiveId" clId="{9BAC84AA-E867-4086-9DBA-C27D9C93C6CD}" dt="2024-12-15T14:20:50.424" v="1582" actId="20577"/>
          <ac:spMkLst>
            <pc:docMk/>
            <pc:sldMk cId="2153833769" sldId="272"/>
            <ac:spMk id="3" creationId="{8C44E12B-068B-5BC8-83BA-F2FF6EA00648}"/>
          </ac:spMkLst>
        </pc:spChg>
        <pc:spChg chg="add del mod">
          <ac:chgData name="deepak raut" userId="cc0514495bb06295" providerId="LiveId" clId="{9BAC84AA-E867-4086-9DBA-C27D9C93C6CD}" dt="2024-12-15T15:15:48.025" v="1759" actId="478"/>
          <ac:spMkLst>
            <pc:docMk/>
            <pc:sldMk cId="2153833769" sldId="272"/>
            <ac:spMk id="5" creationId="{68DAFB55-54A4-DB80-22CA-095E0FECDC85}"/>
          </ac:spMkLst>
        </pc:spChg>
      </pc:sldChg>
      <pc:sldChg chg="addSp delSp modSp mod modNotesTx">
        <pc:chgData name="deepak raut" userId="cc0514495bb06295" providerId="LiveId" clId="{9BAC84AA-E867-4086-9DBA-C27D9C93C6CD}" dt="2024-12-15T15:16:23.703" v="1763" actId="108"/>
        <pc:sldMkLst>
          <pc:docMk/>
          <pc:sldMk cId="1083722503" sldId="273"/>
        </pc:sldMkLst>
        <pc:spChg chg="add del">
          <ac:chgData name="deepak raut" userId="cc0514495bb06295" providerId="LiveId" clId="{9BAC84AA-E867-4086-9DBA-C27D9C93C6CD}" dt="2024-12-15T11:32:27.728" v="587" actId="478"/>
          <ac:spMkLst>
            <pc:docMk/>
            <pc:sldMk cId="1083722503" sldId="273"/>
            <ac:spMk id="2" creationId="{AD4DA799-6066-4CD6-3947-F1F827DBA53F}"/>
          </ac:spMkLst>
        </pc:spChg>
        <pc:spChg chg="mod">
          <ac:chgData name="deepak raut" userId="cc0514495bb06295" providerId="LiveId" clId="{9BAC84AA-E867-4086-9DBA-C27D9C93C6CD}" dt="2024-12-15T15:16:23.703" v="1763" actId="108"/>
          <ac:spMkLst>
            <pc:docMk/>
            <pc:sldMk cId="1083722503" sldId="273"/>
            <ac:spMk id="3" creationId="{0D572A35-0336-EA97-2153-7AE4F641E4E5}"/>
          </ac:spMkLst>
        </pc:spChg>
        <pc:spChg chg="add del mod">
          <ac:chgData name="deepak raut" userId="cc0514495bb06295" providerId="LiveId" clId="{9BAC84AA-E867-4086-9DBA-C27D9C93C6CD}" dt="2024-12-15T11:32:23.261" v="586" actId="478"/>
          <ac:spMkLst>
            <pc:docMk/>
            <pc:sldMk cId="1083722503" sldId="273"/>
            <ac:spMk id="5" creationId="{EAE9A8C2-FD07-2DD1-F04A-070611A94B59}"/>
          </ac:spMkLst>
        </pc:spChg>
        <pc:spChg chg="add del mod">
          <ac:chgData name="deepak raut" userId="cc0514495bb06295" providerId="LiveId" clId="{9BAC84AA-E867-4086-9DBA-C27D9C93C6CD}" dt="2024-12-15T11:32:33.803" v="588" actId="478"/>
          <ac:spMkLst>
            <pc:docMk/>
            <pc:sldMk cId="1083722503" sldId="273"/>
            <ac:spMk id="7" creationId="{56EBC0B9-DBF8-0C3C-8F92-07894CB9E65A}"/>
          </ac:spMkLst>
        </pc:spChg>
      </pc:sldChg>
      <pc:sldChg chg="delSp modSp add mod modNotesTx">
        <pc:chgData name="deepak raut" userId="cc0514495bb06295" providerId="LiveId" clId="{9BAC84AA-E867-4086-9DBA-C27D9C93C6CD}" dt="2024-12-15T15:12:20.349" v="1603" actId="20577"/>
        <pc:sldMkLst>
          <pc:docMk/>
          <pc:sldMk cId="1486306238" sldId="274"/>
        </pc:sldMkLst>
        <pc:spChg chg="del mod">
          <ac:chgData name="deepak raut" userId="cc0514495bb06295" providerId="LiveId" clId="{9BAC84AA-E867-4086-9DBA-C27D9C93C6CD}" dt="2024-12-15T11:32:14.064" v="584" actId="478"/>
          <ac:spMkLst>
            <pc:docMk/>
            <pc:sldMk cId="1486306238" sldId="274"/>
            <ac:spMk id="2" creationId="{19A715AB-C0A0-A077-25EA-178AF660E188}"/>
          </ac:spMkLst>
        </pc:spChg>
        <pc:spChg chg="mod">
          <ac:chgData name="deepak raut" userId="cc0514495bb06295" providerId="LiveId" clId="{9BAC84AA-E867-4086-9DBA-C27D9C93C6CD}" dt="2024-12-15T15:12:20.349" v="1603" actId="20577"/>
          <ac:spMkLst>
            <pc:docMk/>
            <pc:sldMk cId="1486306238" sldId="274"/>
            <ac:spMk id="3" creationId="{996C4E0A-1167-85A4-247A-8647206AB7AA}"/>
          </ac:spMkLst>
        </pc:spChg>
      </pc:sldChg>
      <pc:sldChg chg="addSp modSp add mod">
        <pc:chgData name="deepak raut" userId="cc0514495bb06295" providerId="LiveId" clId="{9BAC84AA-E867-4086-9DBA-C27D9C93C6CD}" dt="2024-12-15T15:28:34.303" v="2045" actId="20577"/>
        <pc:sldMkLst>
          <pc:docMk/>
          <pc:sldMk cId="239395857" sldId="275"/>
        </pc:sldMkLst>
        <pc:spChg chg="mod">
          <ac:chgData name="deepak raut" userId="cc0514495bb06295" providerId="LiveId" clId="{9BAC84AA-E867-4086-9DBA-C27D9C93C6CD}" dt="2024-12-15T15:28:34.303" v="2045" actId="20577"/>
          <ac:spMkLst>
            <pc:docMk/>
            <pc:sldMk cId="239395857" sldId="275"/>
            <ac:spMk id="3" creationId="{585B55BB-4BD3-2B31-5257-36F704A8C386}"/>
          </ac:spMkLst>
        </pc:spChg>
        <pc:picChg chg="add mod">
          <ac:chgData name="deepak raut" userId="cc0514495bb06295" providerId="LiveId" clId="{9BAC84AA-E867-4086-9DBA-C27D9C93C6CD}" dt="2024-12-15T11:39:40.250" v="602" actId="1076"/>
          <ac:picMkLst>
            <pc:docMk/>
            <pc:sldMk cId="239395857" sldId="275"/>
            <ac:picMk id="4" creationId="{E85019CB-6E72-9AD5-0920-589987158C41}"/>
          </ac:picMkLst>
        </pc:picChg>
      </pc:sldChg>
      <pc:sldChg chg="addSp delSp modSp add mod">
        <pc:chgData name="deepak raut" userId="cc0514495bb06295" providerId="LiveId" clId="{9BAC84AA-E867-4086-9DBA-C27D9C93C6CD}" dt="2024-12-16T09:25:07.031" v="3766" actId="27636"/>
        <pc:sldMkLst>
          <pc:docMk/>
          <pc:sldMk cId="3788712972" sldId="276"/>
        </pc:sldMkLst>
        <pc:spChg chg="del">
          <ac:chgData name="deepak raut" userId="cc0514495bb06295" providerId="LiveId" clId="{9BAC84AA-E867-4086-9DBA-C27D9C93C6CD}" dt="2024-12-15T15:15:52.393" v="1760" actId="478"/>
          <ac:spMkLst>
            <pc:docMk/>
            <pc:sldMk cId="3788712972" sldId="276"/>
            <ac:spMk id="2" creationId="{A8D0520F-7548-A75B-0F27-E6DF56089B57}"/>
          </ac:spMkLst>
        </pc:spChg>
        <pc:spChg chg="mod">
          <ac:chgData name="deepak raut" userId="cc0514495bb06295" providerId="LiveId" clId="{9BAC84AA-E867-4086-9DBA-C27D9C93C6CD}" dt="2024-12-16T09:25:07.031" v="3766" actId="27636"/>
          <ac:spMkLst>
            <pc:docMk/>
            <pc:sldMk cId="3788712972" sldId="276"/>
            <ac:spMk id="3" creationId="{8D003754-3C18-825F-86B2-D35EFF962CAA}"/>
          </ac:spMkLst>
        </pc:spChg>
        <pc:spChg chg="add del mod">
          <ac:chgData name="deepak raut" userId="cc0514495bb06295" providerId="LiveId" clId="{9BAC84AA-E867-4086-9DBA-C27D9C93C6CD}" dt="2024-12-15T15:15:54.943" v="1761" actId="478"/>
          <ac:spMkLst>
            <pc:docMk/>
            <pc:sldMk cId="3788712972" sldId="276"/>
            <ac:spMk id="5" creationId="{72341499-BBD9-5052-5DAA-7302CB9DB2B5}"/>
          </ac:spMkLst>
        </pc:spChg>
      </pc:sldChg>
      <pc:sldChg chg="addSp delSp modSp add del mod">
        <pc:chgData name="deepak raut" userId="cc0514495bb06295" providerId="LiveId" clId="{9BAC84AA-E867-4086-9DBA-C27D9C93C6CD}" dt="2024-12-15T15:29:30.679" v="2063" actId="2696"/>
        <pc:sldMkLst>
          <pc:docMk/>
          <pc:sldMk cId="1962532968" sldId="277"/>
        </pc:sldMkLst>
        <pc:spChg chg="del mod">
          <ac:chgData name="deepak raut" userId="cc0514495bb06295" providerId="LiveId" clId="{9BAC84AA-E867-4086-9DBA-C27D9C93C6CD}" dt="2024-12-15T15:20:23.114" v="1864" actId="478"/>
          <ac:spMkLst>
            <pc:docMk/>
            <pc:sldMk cId="1962532968" sldId="277"/>
            <ac:spMk id="3" creationId="{99112110-5AC1-17F5-64DD-69935C0300CA}"/>
          </ac:spMkLst>
        </pc:spChg>
        <pc:spChg chg="add mod">
          <ac:chgData name="deepak raut" userId="cc0514495bb06295" providerId="LiveId" clId="{9BAC84AA-E867-4086-9DBA-C27D9C93C6CD}" dt="2024-12-15T15:28:34.606" v="2046" actId="12"/>
          <ac:spMkLst>
            <pc:docMk/>
            <pc:sldMk cId="1962532968" sldId="277"/>
            <ac:spMk id="7" creationId="{D52BD1FF-393C-3B8D-72B6-595CA9454B71}"/>
          </ac:spMkLst>
        </pc:spChg>
        <pc:picChg chg="del">
          <ac:chgData name="deepak raut" userId="cc0514495bb06295" providerId="LiveId" clId="{9BAC84AA-E867-4086-9DBA-C27D9C93C6CD}" dt="2024-12-15T15:20:13.749" v="1861" actId="478"/>
          <ac:picMkLst>
            <pc:docMk/>
            <pc:sldMk cId="1962532968" sldId="277"/>
            <ac:picMk id="4" creationId="{52276696-F74C-C861-C4CA-F2A1B6C452B7}"/>
          </ac:picMkLst>
        </pc:picChg>
        <pc:picChg chg="add mod modCrop">
          <ac:chgData name="deepak raut" userId="cc0514495bb06295" providerId="LiveId" clId="{9BAC84AA-E867-4086-9DBA-C27D9C93C6CD}" dt="2024-12-15T15:27:11.680" v="2027" actId="1076"/>
          <ac:picMkLst>
            <pc:docMk/>
            <pc:sldMk cId="1962532968" sldId="277"/>
            <ac:picMk id="5" creationId="{31DCB3ED-B26E-047F-5982-42FF1D54A0CC}"/>
          </ac:picMkLst>
        </pc:picChg>
      </pc:sldChg>
      <pc:sldChg chg="addSp delSp modSp add del mod">
        <pc:chgData name="deepak raut" userId="cc0514495bb06295" providerId="LiveId" clId="{9BAC84AA-E867-4086-9DBA-C27D9C93C6CD}" dt="2024-12-15T15:29:58.439" v="2068" actId="2696"/>
        <pc:sldMkLst>
          <pc:docMk/>
          <pc:sldMk cId="4270100627" sldId="278"/>
        </pc:sldMkLst>
        <pc:spChg chg="add del">
          <ac:chgData name="deepak raut" userId="cc0514495bb06295" providerId="LiveId" clId="{9BAC84AA-E867-4086-9DBA-C27D9C93C6CD}" dt="2024-12-15T15:26:35.515" v="2022" actId="22"/>
          <ac:spMkLst>
            <pc:docMk/>
            <pc:sldMk cId="4270100627" sldId="278"/>
            <ac:spMk id="6" creationId="{F874391E-8F2B-5FCB-8138-6FF1B7C4F288}"/>
          </ac:spMkLst>
        </pc:spChg>
        <pc:picChg chg="add mod modCrop">
          <ac:chgData name="deepak raut" userId="cc0514495bb06295" providerId="LiveId" clId="{9BAC84AA-E867-4086-9DBA-C27D9C93C6CD}" dt="2024-12-15T15:26:30.723" v="2020" actId="108"/>
          <ac:picMkLst>
            <pc:docMk/>
            <pc:sldMk cId="4270100627" sldId="278"/>
            <ac:picMk id="3" creationId="{7060215E-D541-E97F-AB55-20BF374E09FC}"/>
          </ac:picMkLst>
        </pc:picChg>
        <pc:picChg chg="del">
          <ac:chgData name="deepak raut" userId="cc0514495bb06295" providerId="LiveId" clId="{9BAC84AA-E867-4086-9DBA-C27D9C93C6CD}" dt="2024-12-15T15:22:16.801" v="1880" actId="478"/>
          <ac:picMkLst>
            <pc:docMk/>
            <pc:sldMk cId="4270100627" sldId="278"/>
            <ac:picMk id="5" creationId="{770820F7-6A6B-7340-A90F-210101796A00}"/>
          </ac:picMkLst>
        </pc:picChg>
      </pc:sldChg>
      <pc:sldChg chg="addSp delSp modSp add del mod">
        <pc:chgData name="deepak raut" userId="cc0514495bb06295" providerId="LiveId" clId="{9BAC84AA-E867-4086-9DBA-C27D9C93C6CD}" dt="2024-12-15T15:30:33.539" v="2075" actId="2696"/>
        <pc:sldMkLst>
          <pc:docMk/>
          <pc:sldMk cId="1142301887" sldId="279"/>
        </pc:sldMkLst>
        <pc:picChg chg="del">
          <ac:chgData name="deepak raut" userId="cc0514495bb06295" providerId="LiveId" clId="{9BAC84AA-E867-4086-9DBA-C27D9C93C6CD}" dt="2024-12-15T15:23:43.476" v="1897" actId="478"/>
          <ac:picMkLst>
            <pc:docMk/>
            <pc:sldMk cId="1142301887" sldId="279"/>
            <ac:picMk id="3" creationId="{9C7024B4-9B45-7AA6-0CDF-7ACE75394CC8}"/>
          </ac:picMkLst>
        </pc:picChg>
        <pc:picChg chg="add mod modCrop">
          <ac:chgData name="deepak raut" userId="cc0514495bb06295" providerId="LiveId" clId="{9BAC84AA-E867-4086-9DBA-C27D9C93C6CD}" dt="2024-12-15T15:26:13.600" v="2019" actId="14861"/>
          <ac:picMkLst>
            <pc:docMk/>
            <pc:sldMk cId="1142301887" sldId="279"/>
            <ac:picMk id="4" creationId="{1837EA6A-4DD2-8E09-1DAD-98B7895692C0}"/>
          </ac:picMkLst>
        </pc:picChg>
      </pc:sldChg>
      <pc:sldChg chg="addSp delSp modSp add mod">
        <pc:chgData name="deepak raut" userId="cc0514495bb06295" providerId="LiveId" clId="{9BAC84AA-E867-4086-9DBA-C27D9C93C6CD}" dt="2024-12-15T15:29:19.590" v="2062" actId="20577"/>
        <pc:sldMkLst>
          <pc:docMk/>
          <pc:sldMk cId="119195114" sldId="280"/>
        </pc:sldMkLst>
        <pc:spChg chg="mod">
          <ac:chgData name="deepak raut" userId="cc0514495bb06295" providerId="LiveId" clId="{9BAC84AA-E867-4086-9DBA-C27D9C93C6CD}" dt="2024-12-15T15:29:19.590" v="2062" actId="20577"/>
          <ac:spMkLst>
            <pc:docMk/>
            <pc:sldMk cId="119195114" sldId="280"/>
            <ac:spMk id="3" creationId="{99771008-5EFC-B363-FBE2-16C172E51197}"/>
          </ac:spMkLst>
        </pc:spChg>
        <pc:picChg chg="add mod">
          <ac:chgData name="deepak raut" userId="cc0514495bb06295" providerId="LiveId" clId="{9BAC84AA-E867-4086-9DBA-C27D9C93C6CD}" dt="2024-12-15T15:29:10.383" v="2052" actId="1076"/>
          <ac:picMkLst>
            <pc:docMk/>
            <pc:sldMk cId="119195114" sldId="280"/>
            <ac:picMk id="2" creationId="{31E03983-FA91-6BD6-EF8E-6394871ACE92}"/>
          </ac:picMkLst>
        </pc:picChg>
        <pc:picChg chg="del">
          <ac:chgData name="deepak raut" userId="cc0514495bb06295" providerId="LiveId" clId="{9BAC84AA-E867-4086-9DBA-C27D9C93C6CD}" dt="2024-12-15T15:28:51.792" v="2049" actId="478"/>
          <ac:picMkLst>
            <pc:docMk/>
            <pc:sldMk cId="119195114" sldId="280"/>
            <ac:picMk id="4" creationId="{1F8F59DD-DB77-B832-286E-6A76EC371350}"/>
          </ac:picMkLst>
        </pc:picChg>
      </pc:sldChg>
      <pc:sldChg chg="addSp delSp modSp add mod">
        <pc:chgData name="deepak raut" userId="cc0514495bb06295" providerId="LiveId" clId="{9BAC84AA-E867-4086-9DBA-C27D9C93C6CD}" dt="2024-12-15T15:29:51.111" v="2067" actId="1076"/>
        <pc:sldMkLst>
          <pc:docMk/>
          <pc:sldMk cId="2039281227" sldId="281"/>
        </pc:sldMkLst>
        <pc:picChg chg="del">
          <ac:chgData name="deepak raut" userId="cc0514495bb06295" providerId="LiveId" clId="{9BAC84AA-E867-4086-9DBA-C27D9C93C6CD}" dt="2024-12-15T15:29:47.244" v="2066" actId="478"/>
          <ac:picMkLst>
            <pc:docMk/>
            <pc:sldMk cId="2039281227" sldId="281"/>
            <ac:picMk id="2" creationId="{FCA158D3-4CD5-E8D4-52D2-F09CA4A19D02}"/>
          </ac:picMkLst>
        </pc:picChg>
        <pc:picChg chg="add mod">
          <ac:chgData name="deepak raut" userId="cc0514495bb06295" providerId="LiveId" clId="{9BAC84AA-E867-4086-9DBA-C27D9C93C6CD}" dt="2024-12-15T15:29:51.111" v="2067" actId="1076"/>
          <ac:picMkLst>
            <pc:docMk/>
            <pc:sldMk cId="2039281227" sldId="281"/>
            <ac:picMk id="4" creationId="{6B9CACE6-1CAF-150C-1EE9-AB4049CB00ED}"/>
          </ac:picMkLst>
        </pc:picChg>
      </pc:sldChg>
      <pc:sldChg chg="addSp delSp modSp add mod">
        <pc:chgData name="deepak raut" userId="cc0514495bb06295" providerId="LiveId" clId="{9BAC84AA-E867-4086-9DBA-C27D9C93C6CD}" dt="2024-12-15T15:30:26.722" v="2074" actId="1076"/>
        <pc:sldMkLst>
          <pc:docMk/>
          <pc:sldMk cId="2588539357" sldId="282"/>
        </pc:sldMkLst>
        <pc:picChg chg="add mod">
          <ac:chgData name="deepak raut" userId="cc0514495bb06295" providerId="LiveId" clId="{9BAC84AA-E867-4086-9DBA-C27D9C93C6CD}" dt="2024-12-15T15:30:26.722" v="2074" actId="1076"/>
          <ac:picMkLst>
            <pc:docMk/>
            <pc:sldMk cId="2588539357" sldId="282"/>
            <ac:picMk id="2" creationId="{04F840C9-63CB-3853-0928-C1159438CC5A}"/>
          </ac:picMkLst>
        </pc:picChg>
        <pc:picChg chg="del">
          <ac:chgData name="deepak raut" userId="cc0514495bb06295" providerId="LiveId" clId="{9BAC84AA-E867-4086-9DBA-C27D9C93C6CD}" dt="2024-12-15T15:30:05.872" v="2070" actId="478"/>
          <ac:picMkLst>
            <pc:docMk/>
            <pc:sldMk cId="2588539357" sldId="282"/>
            <ac:picMk id="4" creationId="{A0139049-CFA5-CEA9-8E31-6F767B799D58}"/>
          </ac:picMkLst>
        </pc:picChg>
      </pc:sldChg>
      <pc:sldChg chg="add del">
        <pc:chgData name="deepak raut" userId="cc0514495bb06295" providerId="LiveId" clId="{9BAC84AA-E867-4086-9DBA-C27D9C93C6CD}" dt="2024-12-15T16:36:32.667" v="2111" actId="2696"/>
        <pc:sldMkLst>
          <pc:docMk/>
          <pc:sldMk cId="2437091406" sldId="283"/>
        </pc:sldMkLst>
      </pc:sldChg>
      <pc:sldChg chg="modSp add mod ord">
        <pc:chgData name="deepak raut" userId="cc0514495bb06295" providerId="LiveId" clId="{9BAC84AA-E867-4086-9DBA-C27D9C93C6CD}" dt="2024-12-15T17:03:10.610" v="2473" actId="27636"/>
        <pc:sldMkLst>
          <pc:docMk/>
          <pc:sldMk cId="3886222429" sldId="284"/>
        </pc:sldMkLst>
        <pc:spChg chg="mod">
          <ac:chgData name="deepak raut" userId="cc0514495bb06295" providerId="LiveId" clId="{9BAC84AA-E867-4086-9DBA-C27D9C93C6CD}" dt="2024-12-15T17:03:10.610" v="2473" actId="27636"/>
          <ac:spMkLst>
            <pc:docMk/>
            <pc:sldMk cId="3886222429" sldId="284"/>
            <ac:spMk id="3" creationId="{7D03F90D-1BF2-D047-E154-7AE33AFF41D6}"/>
          </ac:spMkLst>
        </pc:spChg>
      </pc:sldChg>
      <pc:sldChg chg="addSp delSp modSp add mod">
        <pc:chgData name="deepak raut" userId="cc0514495bb06295" providerId="LiveId" clId="{9BAC84AA-E867-4086-9DBA-C27D9C93C6CD}" dt="2024-12-15T17:21:12.917" v="2586" actId="20577"/>
        <pc:sldMkLst>
          <pc:docMk/>
          <pc:sldMk cId="3329915261" sldId="285"/>
        </pc:sldMkLst>
        <pc:spChg chg="mod">
          <ac:chgData name="deepak raut" userId="cc0514495bb06295" providerId="LiveId" clId="{9BAC84AA-E867-4086-9DBA-C27D9C93C6CD}" dt="2024-12-15T17:21:12.917" v="2586" actId="20577"/>
          <ac:spMkLst>
            <pc:docMk/>
            <pc:sldMk cId="3329915261" sldId="285"/>
            <ac:spMk id="3" creationId="{B712121C-529C-521C-012F-E1555B8E4E7F}"/>
          </ac:spMkLst>
        </pc:spChg>
        <pc:spChg chg="add mod">
          <ac:chgData name="deepak raut" userId="cc0514495bb06295" providerId="LiveId" clId="{9BAC84AA-E867-4086-9DBA-C27D9C93C6CD}" dt="2024-12-15T17:17:36.224" v="2552"/>
          <ac:spMkLst>
            <pc:docMk/>
            <pc:sldMk cId="3329915261" sldId="285"/>
            <ac:spMk id="4" creationId="{33CE880F-75A8-441C-5969-5E8722CBA2ED}"/>
          </ac:spMkLst>
        </pc:spChg>
        <pc:spChg chg="add mod">
          <ac:chgData name="deepak raut" userId="cc0514495bb06295" providerId="LiveId" clId="{9BAC84AA-E867-4086-9DBA-C27D9C93C6CD}" dt="2024-12-15T17:17:36.224" v="2552"/>
          <ac:spMkLst>
            <pc:docMk/>
            <pc:sldMk cId="3329915261" sldId="285"/>
            <ac:spMk id="5" creationId="{7F788E80-578E-4799-9C8C-A4C96A0EAE81}"/>
          </ac:spMkLst>
        </pc:spChg>
        <pc:spChg chg="add mod">
          <ac:chgData name="deepak raut" userId="cc0514495bb06295" providerId="LiveId" clId="{9BAC84AA-E867-4086-9DBA-C27D9C93C6CD}" dt="2024-12-15T17:17:36.224" v="2552"/>
          <ac:spMkLst>
            <pc:docMk/>
            <pc:sldMk cId="3329915261" sldId="285"/>
            <ac:spMk id="6" creationId="{4206BCD2-14C5-45CB-9315-1D2F3FC43120}"/>
          </ac:spMkLst>
        </pc:spChg>
        <pc:spChg chg="add mod">
          <ac:chgData name="deepak raut" userId="cc0514495bb06295" providerId="LiveId" clId="{9BAC84AA-E867-4086-9DBA-C27D9C93C6CD}" dt="2024-12-15T17:17:36.224" v="2552"/>
          <ac:spMkLst>
            <pc:docMk/>
            <pc:sldMk cId="3329915261" sldId="285"/>
            <ac:spMk id="7" creationId="{9B163E1D-3353-4805-8DC8-44CDAC162622}"/>
          </ac:spMkLst>
        </pc:spChg>
        <pc:spChg chg="add mod">
          <ac:chgData name="deepak raut" userId="cc0514495bb06295" providerId="LiveId" clId="{9BAC84AA-E867-4086-9DBA-C27D9C93C6CD}" dt="2024-12-15T17:17:36.224" v="2552"/>
          <ac:spMkLst>
            <pc:docMk/>
            <pc:sldMk cId="3329915261" sldId="285"/>
            <ac:spMk id="8" creationId="{6E93D22A-FBC6-4A45-81B0-641930725590}"/>
          </ac:spMkLst>
        </pc:spChg>
        <pc:graphicFrameChg chg="add mod">
          <ac:chgData name="deepak raut" userId="cc0514495bb06295" providerId="LiveId" clId="{9BAC84AA-E867-4086-9DBA-C27D9C93C6CD}" dt="2024-12-15T17:17:33.390" v="2551"/>
          <ac:graphicFrameMkLst>
            <pc:docMk/>
            <pc:sldMk cId="3329915261" sldId="285"/>
            <ac:graphicFrameMk id="2" creationId="{66CEC16F-E45D-C159-BB71-B75562CD794F}"/>
          </ac:graphicFrameMkLst>
        </pc:graphicFrameChg>
        <pc:picChg chg="add del mod">
          <ac:chgData name="deepak raut" userId="cc0514495bb06295" providerId="LiveId" clId="{9BAC84AA-E867-4086-9DBA-C27D9C93C6CD}" dt="2024-12-15T17:19:51.470" v="2562" actId="478"/>
          <ac:picMkLst>
            <pc:docMk/>
            <pc:sldMk cId="3329915261" sldId="285"/>
            <ac:picMk id="10" creationId="{649BC8BE-FD43-0E8D-0A1A-ACA09094AED1}"/>
          </ac:picMkLst>
        </pc:picChg>
        <pc:picChg chg="add mod">
          <ac:chgData name="deepak raut" userId="cc0514495bb06295" providerId="LiveId" clId="{9BAC84AA-E867-4086-9DBA-C27D9C93C6CD}" dt="2024-12-15T17:20:48.868" v="2572" actId="1076"/>
          <ac:picMkLst>
            <pc:docMk/>
            <pc:sldMk cId="3329915261" sldId="285"/>
            <ac:picMk id="12" creationId="{FEA56620-B525-01F2-E388-F6F9CC332C27}"/>
          </ac:picMkLst>
        </pc:picChg>
      </pc:sldChg>
      <pc:sldChg chg="modSp add mod ord">
        <pc:chgData name="deepak raut" userId="cc0514495bb06295" providerId="LiveId" clId="{9BAC84AA-E867-4086-9DBA-C27D9C93C6CD}" dt="2024-12-15T17:38:21.843" v="3126" actId="14100"/>
        <pc:sldMkLst>
          <pc:docMk/>
          <pc:sldMk cId="2203097000" sldId="286"/>
        </pc:sldMkLst>
        <pc:spChg chg="mod">
          <ac:chgData name="deepak raut" userId="cc0514495bb06295" providerId="LiveId" clId="{9BAC84AA-E867-4086-9DBA-C27D9C93C6CD}" dt="2024-12-15T17:38:21.843" v="3126" actId="14100"/>
          <ac:spMkLst>
            <pc:docMk/>
            <pc:sldMk cId="2203097000" sldId="286"/>
            <ac:spMk id="3" creationId="{D9E86E4A-A31C-9722-E061-0AC05BB90CE4}"/>
          </ac:spMkLst>
        </pc:spChg>
      </pc:sldChg>
      <pc:sldChg chg="modSp add mod">
        <pc:chgData name="deepak raut" userId="cc0514495bb06295" providerId="LiveId" clId="{9BAC84AA-E867-4086-9DBA-C27D9C93C6CD}" dt="2024-12-16T09:13:38.554" v="3703" actId="27636"/>
        <pc:sldMkLst>
          <pc:docMk/>
          <pc:sldMk cId="3905078917" sldId="287"/>
        </pc:sldMkLst>
        <pc:spChg chg="mod">
          <ac:chgData name="deepak raut" userId="cc0514495bb06295" providerId="LiveId" clId="{9BAC84AA-E867-4086-9DBA-C27D9C93C6CD}" dt="2024-12-16T09:13:38.554" v="3703" actId="27636"/>
          <ac:spMkLst>
            <pc:docMk/>
            <pc:sldMk cId="3905078917" sldId="287"/>
            <ac:spMk id="3" creationId="{F1A1931F-FBB2-FEBD-A387-25395C214CE6}"/>
          </ac:spMkLst>
        </pc:spChg>
      </pc:sldChg>
      <pc:sldChg chg="addSp modSp add mod">
        <pc:chgData name="deepak raut" userId="cc0514495bb06295" providerId="LiveId" clId="{9BAC84AA-E867-4086-9DBA-C27D9C93C6CD}" dt="2024-12-15T17:57:07.237" v="3373" actId="1076"/>
        <pc:sldMkLst>
          <pc:docMk/>
          <pc:sldMk cId="3143429654" sldId="288"/>
        </pc:sldMkLst>
        <pc:spChg chg="mod">
          <ac:chgData name="deepak raut" userId="cc0514495bb06295" providerId="LiveId" clId="{9BAC84AA-E867-4086-9DBA-C27D9C93C6CD}" dt="2024-12-15T17:56:43.510" v="3367" actId="404"/>
          <ac:spMkLst>
            <pc:docMk/>
            <pc:sldMk cId="3143429654" sldId="288"/>
            <ac:spMk id="3" creationId="{6105F535-7A34-96E5-9CB7-8729015975AD}"/>
          </ac:spMkLst>
        </pc:spChg>
        <pc:picChg chg="add mod">
          <ac:chgData name="deepak raut" userId="cc0514495bb06295" providerId="LiveId" clId="{9BAC84AA-E867-4086-9DBA-C27D9C93C6CD}" dt="2024-12-15T17:57:07.237" v="3373" actId="1076"/>
          <ac:picMkLst>
            <pc:docMk/>
            <pc:sldMk cId="3143429654" sldId="288"/>
            <ac:picMk id="4" creationId="{CC5B7F90-3ADB-588C-2427-6BEC4815D4FE}"/>
          </ac:picMkLst>
        </pc:picChg>
      </pc:sldChg>
      <pc:sldChg chg="modSp add mod">
        <pc:chgData name="deepak raut" userId="cc0514495bb06295" providerId="LiveId" clId="{9BAC84AA-E867-4086-9DBA-C27D9C93C6CD}" dt="2024-12-16T09:08:00.183" v="3679" actId="20577"/>
        <pc:sldMkLst>
          <pc:docMk/>
          <pc:sldMk cId="2574232808" sldId="289"/>
        </pc:sldMkLst>
        <pc:spChg chg="mod">
          <ac:chgData name="deepak raut" userId="cc0514495bb06295" providerId="LiveId" clId="{9BAC84AA-E867-4086-9DBA-C27D9C93C6CD}" dt="2024-12-16T09:08:00.183" v="3679" actId="20577"/>
          <ac:spMkLst>
            <pc:docMk/>
            <pc:sldMk cId="2574232808" sldId="289"/>
            <ac:spMk id="3" creationId="{DB101940-BFD9-A211-B5DF-7C6250AFCFE3}"/>
          </ac:spMkLst>
        </pc:spChg>
      </pc:sldChg>
    </pc:docChg>
  </pc:docChgLst>
  <pc:docChgLst>
    <pc:chgData name="deepak raut" userId="cc0514495bb06295" providerId="LiveId" clId="{556AA090-491A-4B36-BFC6-185F79F0274B}"/>
    <pc:docChg chg="modSld">
      <pc:chgData name="deepak raut" userId="cc0514495bb06295" providerId="LiveId" clId="{556AA090-491A-4B36-BFC6-185F79F0274B}" dt="2020-06-25T16:16:11.372" v="3"/>
      <pc:docMkLst>
        <pc:docMk/>
      </pc:docMkLst>
      <pc:sldChg chg="addSp delSp modSp modAnim">
        <pc:chgData name="deepak raut" userId="cc0514495bb06295" providerId="LiveId" clId="{556AA090-491A-4B36-BFC6-185F79F0274B}" dt="2020-06-25T16:15:57.199" v="2"/>
        <pc:sldMkLst>
          <pc:docMk/>
          <pc:sldMk cId="2580865290" sldId="256"/>
        </pc:sldMkLst>
        <pc:picChg chg="add del mod">
          <ac:chgData name="deepak raut" userId="cc0514495bb06295" providerId="LiveId" clId="{556AA090-491A-4B36-BFC6-185F79F0274B}" dt="2020-06-25T16:15:57.199" v="2"/>
          <ac:picMkLst>
            <pc:docMk/>
            <pc:sldMk cId="2580865290" sldId="256"/>
            <ac:picMk id="5" creationId="{66AF6E4D-68E8-4C71-83C4-EDAC1EF33D97}"/>
          </ac:picMkLst>
        </pc:picChg>
      </pc:sldChg>
      <pc:sldChg chg="addSp delSp modSp modAnim">
        <pc:chgData name="deepak raut" userId="cc0514495bb06295" providerId="LiveId" clId="{556AA090-491A-4B36-BFC6-185F79F0274B}" dt="2020-06-25T16:16:11.372" v="3"/>
        <pc:sldMkLst>
          <pc:docMk/>
          <pc:sldMk cId="1478279460" sldId="258"/>
        </pc:sldMkLst>
        <pc:picChg chg="add del mod">
          <ac:chgData name="deepak raut" userId="cc0514495bb06295" providerId="LiveId" clId="{556AA090-491A-4B36-BFC6-185F79F0274B}" dt="2020-06-25T16:16:11.372" v="3"/>
          <ac:picMkLst>
            <pc:docMk/>
            <pc:sldMk cId="1478279460" sldId="258"/>
            <ac:picMk id="4" creationId="{76D97040-9440-4FB5-8089-23659CE1900A}"/>
          </ac:picMkLst>
        </pc:picChg>
      </pc:sldChg>
      <pc:sldChg chg="addSp modSp">
        <pc:chgData name="deepak raut" userId="cc0514495bb06295" providerId="LiveId" clId="{556AA090-491A-4B36-BFC6-185F79F0274B}" dt="2020-06-25T16:11:01.670" v="1"/>
        <pc:sldMkLst>
          <pc:docMk/>
          <pc:sldMk cId="3152991787" sldId="267"/>
        </pc:sldMkLst>
        <pc:picChg chg="add mod">
          <ac:chgData name="deepak raut" userId="cc0514495bb06295" providerId="LiveId" clId="{556AA090-491A-4B36-BFC6-185F79F0274B}" dt="2020-06-25T16:11:01.670" v="1"/>
          <ac:picMkLst>
            <pc:docMk/>
            <pc:sldMk cId="3152991787" sldId="267"/>
            <ac:picMk id="5" creationId="{A1192834-EDA2-44B5-9D53-ADE31BA0AD73}"/>
          </ac:picMkLst>
        </pc:picChg>
      </pc:sldChg>
    </pc:docChg>
  </pc:docChgLst>
  <pc:docChgLst>
    <pc:chgData name="deepak raut" userId="cc0514495bb06295" providerId="LiveId" clId="{5DD77E4D-7823-4D41-A559-F310C4930887}"/>
    <pc:docChg chg="undo custSel addSld delSld modSld sldOrd">
      <pc:chgData name="deepak raut" userId="cc0514495bb06295" providerId="LiveId" clId="{5DD77E4D-7823-4D41-A559-F310C4930887}" dt="2021-06-12T09:47:55.237" v="316" actId="2696"/>
      <pc:docMkLst>
        <pc:docMk/>
      </pc:docMkLst>
      <pc:sldChg chg="modSp mod">
        <pc:chgData name="deepak raut" userId="cc0514495bb06295" providerId="LiveId" clId="{5DD77E4D-7823-4D41-A559-F310C4930887}" dt="2021-06-12T08:50:03.570" v="310" actId="21"/>
        <pc:sldMkLst>
          <pc:docMk/>
          <pc:sldMk cId="1478279460" sldId="258"/>
        </pc:sldMkLst>
        <pc:spChg chg="mod">
          <ac:chgData name="deepak raut" userId="cc0514495bb06295" providerId="LiveId" clId="{5DD77E4D-7823-4D41-A559-F310C4930887}" dt="2021-06-12T08:27:09.031" v="290" actId="404"/>
          <ac:spMkLst>
            <pc:docMk/>
            <pc:sldMk cId="1478279460" sldId="258"/>
            <ac:spMk id="2" creationId="{CCD48E20-891C-4215-B851-FC7039ED4BF5}"/>
          </ac:spMkLst>
        </pc:spChg>
        <pc:spChg chg="mod">
          <ac:chgData name="deepak raut" userId="cc0514495bb06295" providerId="LiveId" clId="{5DD77E4D-7823-4D41-A559-F310C4930887}" dt="2021-06-12T08:50:03.570" v="310" actId="21"/>
          <ac:spMkLst>
            <pc:docMk/>
            <pc:sldMk cId="1478279460" sldId="258"/>
            <ac:spMk id="3" creationId="{EE84A197-D165-467A-9B4E-21916518BB0B}"/>
          </ac:spMkLst>
        </pc:spChg>
      </pc:sldChg>
      <pc:sldChg chg="modSp mod ord">
        <pc:chgData name="deepak raut" userId="cc0514495bb06295" providerId="LiveId" clId="{5DD77E4D-7823-4D41-A559-F310C4930887}" dt="2021-06-12T08:27:02.688" v="288" actId="404"/>
        <pc:sldMkLst>
          <pc:docMk/>
          <pc:sldMk cId="4183964562" sldId="259"/>
        </pc:sldMkLst>
        <pc:spChg chg="mod">
          <ac:chgData name="deepak raut" userId="cc0514495bb06295" providerId="LiveId" clId="{5DD77E4D-7823-4D41-A559-F310C4930887}" dt="2021-06-12T08:27:02.688" v="288" actId="404"/>
          <ac:spMkLst>
            <pc:docMk/>
            <pc:sldMk cId="4183964562" sldId="259"/>
            <ac:spMk id="2" creationId="{CCD48E20-891C-4215-B851-FC7039ED4BF5}"/>
          </ac:spMkLst>
        </pc:spChg>
        <pc:spChg chg="mod">
          <ac:chgData name="deepak raut" userId="cc0514495bb06295" providerId="LiveId" clId="{5DD77E4D-7823-4D41-A559-F310C4930887}" dt="2021-06-12T06:56:59.624" v="48" actId="20577"/>
          <ac:spMkLst>
            <pc:docMk/>
            <pc:sldMk cId="4183964562" sldId="259"/>
            <ac:spMk id="3" creationId="{EE84A197-D165-467A-9B4E-21916518BB0B}"/>
          </ac:spMkLst>
        </pc:spChg>
      </pc:sldChg>
      <pc:sldChg chg="modSp mod">
        <pc:chgData name="deepak raut" userId="cc0514495bb06295" providerId="LiveId" clId="{5DD77E4D-7823-4D41-A559-F310C4930887}" dt="2021-06-12T08:27:14.254" v="292" actId="404"/>
        <pc:sldMkLst>
          <pc:docMk/>
          <pc:sldMk cId="151374366" sldId="260"/>
        </pc:sldMkLst>
        <pc:spChg chg="mod">
          <ac:chgData name="deepak raut" userId="cc0514495bb06295" providerId="LiveId" clId="{5DD77E4D-7823-4D41-A559-F310C4930887}" dt="2021-06-12T08:27:14.254" v="292" actId="404"/>
          <ac:spMkLst>
            <pc:docMk/>
            <pc:sldMk cId="151374366" sldId="260"/>
            <ac:spMk id="2" creationId="{CCD48E20-891C-4215-B851-FC7039ED4BF5}"/>
          </ac:spMkLst>
        </pc:spChg>
      </pc:sldChg>
      <pc:sldChg chg="modSp mod">
        <pc:chgData name="deepak raut" userId="cc0514495bb06295" providerId="LiveId" clId="{5DD77E4D-7823-4D41-A559-F310C4930887}" dt="2021-06-12T08:27:18.910" v="294" actId="404"/>
        <pc:sldMkLst>
          <pc:docMk/>
          <pc:sldMk cId="1537252668" sldId="261"/>
        </pc:sldMkLst>
        <pc:spChg chg="mod">
          <ac:chgData name="deepak raut" userId="cc0514495bb06295" providerId="LiveId" clId="{5DD77E4D-7823-4D41-A559-F310C4930887}" dt="2021-06-12T08:27:18.910" v="294" actId="404"/>
          <ac:spMkLst>
            <pc:docMk/>
            <pc:sldMk cId="1537252668" sldId="261"/>
            <ac:spMk id="2" creationId="{CCD48E20-891C-4215-B851-FC7039ED4BF5}"/>
          </ac:spMkLst>
        </pc:spChg>
      </pc:sldChg>
      <pc:sldChg chg="modSp mod modNotesTx">
        <pc:chgData name="deepak raut" userId="cc0514495bb06295" providerId="LiveId" clId="{5DD77E4D-7823-4D41-A559-F310C4930887}" dt="2021-06-12T08:28:55.307" v="307" actId="20577"/>
        <pc:sldMkLst>
          <pc:docMk/>
          <pc:sldMk cId="1285596511" sldId="262"/>
        </pc:sldMkLst>
        <pc:spChg chg="mod">
          <ac:chgData name="deepak raut" userId="cc0514495bb06295" providerId="LiveId" clId="{5DD77E4D-7823-4D41-A559-F310C4930887}" dt="2021-06-12T08:27:24.525" v="296" actId="404"/>
          <ac:spMkLst>
            <pc:docMk/>
            <pc:sldMk cId="1285596511" sldId="262"/>
            <ac:spMk id="2" creationId="{CCD48E20-891C-4215-B851-FC7039ED4BF5}"/>
          </ac:spMkLst>
        </pc:spChg>
        <pc:spChg chg="mod">
          <ac:chgData name="deepak raut" userId="cc0514495bb06295" providerId="LiveId" clId="{5DD77E4D-7823-4D41-A559-F310C4930887}" dt="2021-06-12T08:28:29.887" v="306" actId="3626"/>
          <ac:spMkLst>
            <pc:docMk/>
            <pc:sldMk cId="1285596511" sldId="262"/>
            <ac:spMk id="3" creationId="{EE84A197-D165-467A-9B4E-21916518BB0B}"/>
          </ac:spMkLst>
        </pc:spChg>
      </pc:sldChg>
      <pc:sldChg chg="modSp mod">
        <pc:chgData name="deepak raut" userId="cc0514495bb06295" providerId="LiveId" clId="{5DD77E4D-7823-4D41-A559-F310C4930887}" dt="2021-06-12T08:27:35.962" v="300" actId="404"/>
        <pc:sldMkLst>
          <pc:docMk/>
          <pc:sldMk cId="1694697287" sldId="263"/>
        </pc:sldMkLst>
        <pc:spChg chg="mod">
          <ac:chgData name="deepak raut" userId="cc0514495bb06295" providerId="LiveId" clId="{5DD77E4D-7823-4D41-A559-F310C4930887}" dt="2021-06-12T08:27:35.962" v="300" actId="404"/>
          <ac:spMkLst>
            <pc:docMk/>
            <pc:sldMk cId="1694697287" sldId="263"/>
            <ac:spMk id="2" creationId="{CCD48E20-891C-4215-B851-FC7039ED4BF5}"/>
          </ac:spMkLst>
        </pc:spChg>
      </pc:sldChg>
      <pc:sldChg chg="modSp mod">
        <pc:chgData name="deepak raut" userId="cc0514495bb06295" providerId="LiveId" clId="{5DD77E4D-7823-4D41-A559-F310C4930887}" dt="2021-06-12T08:27:41.774" v="302" actId="404"/>
        <pc:sldMkLst>
          <pc:docMk/>
          <pc:sldMk cId="3368139180" sldId="265"/>
        </pc:sldMkLst>
        <pc:spChg chg="mod">
          <ac:chgData name="deepak raut" userId="cc0514495bb06295" providerId="LiveId" clId="{5DD77E4D-7823-4D41-A559-F310C4930887}" dt="2021-06-12T08:27:41.774" v="302" actId="404"/>
          <ac:spMkLst>
            <pc:docMk/>
            <pc:sldMk cId="3368139180" sldId="265"/>
            <ac:spMk id="2" creationId="{CCD48E20-891C-4215-B851-FC7039ED4BF5}"/>
          </ac:spMkLst>
        </pc:spChg>
      </pc:sldChg>
      <pc:sldChg chg="modSp mod">
        <pc:chgData name="deepak raut" userId="cc0514495bb06295" providerId="LiveId" clId="{5DD77E4D-7823-4D41-A559-F310C4930887}" dt="2021-06-12T08:27:49.086" v="304" actId="404"/>
        <pc:sldMkLst>
          <pc:docMk/>
          <pc:sldMk cId="3505099332" sldId="268"/>
        </pc:sldMkLst>
        <pc:spChg chg="mod">
          <ac:chgData name="deepak raut" userId="cc0514495bb06295" providerId="LiveId" clId="{5DD77E4D-7823-4D41-A559-F310C4930887}" dt="2021-06-12T08:27:49.086" v="304" actId="404"/>
          <ac:spMkLst>
            <pc:docMk/>
            <pc:sldMk cId="3505099332" sldId="268"/>
            <ac:spMk id="2" creationId="{CCD48E20-891C-4215-B851-FC7039ED4BF5}"/>
          </ac:spMkLst>
        </pc:spChg>
        <pc:spChg chg="mod">
          <ac:chgData name="deepak raut" userId="cc0514495bb06295" providerId="LiveId" clId="{5DD77E4D-7823-4D41-A559-F310C4930887}" dt="2021-06-12T07:54:42.561" v="280" actId="20577"/>
          <ac:spMkLst>
            <pc:docMk/>
            <pc:sldMk cId="3505099332" sldId="268"/>
            <ac:spMk id="3" creationId="{EE84A197-D165-467A-9B4E-21916518BB0B}"/>
          </ac:spMkLst>
        </pc:spChg>
      </pc:sldChg>
      <pc:sldChg chg="modSp mod">
        <pc:chgData name="deepak raut" userId="cc0514495bb06295" providerId="LiveId" clId="{5DD77E4D-7823-4D41-A559-F310C4930887}" dt="2021-06-12T08:27:31.009" v="298" actId="404"/>
        <pc:sldMkLst>
          <pc:docMk/>
          <pc:sldMk cId="2571445290" sldId="269"/>
        </pc:sldMkLst>
        <pc:spChg chg="mod">
          <ac:chgData name="deepak raut" userId="cc0514495bb06295" providerId="LiveId" clId="{5DD77E4D-7823-4D41-A559-F310C4930887}" dt="2021-06-12T08:27:31.009" v="298" actId="404"/>
          <ac:spMkLst>
            <pc:docMk/>
            <pc:sldMk cId="2571445290" sldId="269"/>
            <ac:spMk id="2" creationId="{CCD48E20-891C-4215-B851-FC7039ED4BF5}"/>
          </ac:spMkLst>
        </pc:spChg>
      </pc:sldChg>
      <pc:sldChg chg="new del">
        <pc:chgData name="deepak raut" userId="cc0514495bb06295" providerId="LiveId" clId="{5DD77E4D-7823-4D41-A559-F310C4930887}" dt="2021-06-12T09:47:50.640" v="314" actId="2696"/>
        <pc:sldMkLst>
          <pc:docMk/>
          <pc:sldMk cId="352069090" sldId="270"/>
        </pc:sldMkLst>
      </pc:sldChg>
      <pc:sldChg chg="new del">
        <pc:chgData name="deepak raut" userId="cc0514495bb06295" providerId="LiveId" clId="{5DD77E4D-7823-4D41-A559-F310C4930887}" dt="2021-06-12T09:47:53.055" v="315" actId="2696"/>
        <pc:sldMkLst>
          <pc:docMk/>
          <pc:sldMk cId="3499373539" sldId="271"/>
        </pc:sldMkLst>
      </pc:sldChg>
      <pc:sldChg chg="new del">
        <pc:chgData name="deepak raut" userId="cc0514495bb06295" providerId="LiveId" clId="{5DD77E4D-7823-4D41-A559-F310C4930887}" dt="2021-06-12T09:47:55.237" v="316" actId="2696"/>
        <pc:sldMkLst>
          <pc:docMk/>
          <pc:sldMk cId="4042195004" sldId="272"/>
        </pc:sldMkLst>
      </pc:sldChg>
    </pc:docChg>
  </pc:docChgLst>
  <pc:docChgLst>
    <pc:chgData name="deepak raut" userId="cc0514495bb06295" providerId="LiveId" clId="{1FC35BC4-AA67-1546-BA5B-83D11506CAE0}"/>
    <pc:docChg chg="undo custSel modSld">
      <pc:chgData name="deepak raut" userId="cc0514495bb06295" providerId="LiveId" clId="{1FC35BC4-AA67-1546-BA5B-83D11506CAE0}" dt="2024-02-22T17:20:14.778" v="5" actId="1076"/>
      <pc:docMkLst>
        <pc:docMk/>
      </pc:docMkLst>
      <pc:sldChg chg="modSp mod">
        <pc:chgData name="deepak raut" userId="cc0514495bb06295" providerId="LiveId" clId="{1FC35BC4-AA67-1546-BA5B-83D11506CAE0}" dt="2024-02-21T16:05:19.844" v="1" actId="20577"/>
        <pc:sldMkLst>
          <pc:docMk/>
          <pc:sldMk cId="4183964562" sldId="259"/>
        </pc:sldMkLst>
        <pc:spChg chg="mod">
          <ac:chgData name="deepak raut" userId="cc0514495bb06295" providerId="LiveId" clId="{1FC35BC4-AA67-1546-BA5B-83D11506CAE0}" dt="2024-02-21T16:05:19.844" v="1" actId="20577"/>
          <ac:spMkLst>
            <pc:docMk/>
            <pc:sldMk cId="4183964562" sldId="259"/>
            <ac:spMk id="3" creationId="{EE84A197-D165-467A-9B4E-21916518BB0B}"/>
          </ac:spMkLst>
        </pc:spChg>
      </pc:sldChg>
      <pc:sldChg chg="modSp mod">
        <pc:chgData name="deepak raut" userId="cc0514495bb06295" providerId="LiveId" clId="{1FC35BC4-AA67-1546-BA5B-83D11506CAE0}" dt="2024-02-22T16:34:32.073" v="3"/>
        <pc:sldMkLst>
          <pc:docMk/>
          <pc:sldMk cId="1285596511" sldId="262"/>
        </pc:sldMkLst>
        <pc:spChg chg="mod">
          <ac:chgData name="deepak raut" userId="cc0514495bb06295" providerId="LiveId" clId="{1FC35BC4-AA67-1546-BA5B-83D11506CAE0}" dt="2024-02-22T16:34:32.073" v="3"/>
          <ac:spMkLst>
            <pc:docMk/>
            <pc:sldMk cId="1285596511" sldId="262"/>
            <ac:spMk id="3" creationId="{EE84A197-D165-467A-9B4E-21916518BB0B}"/>
          </ac:spMkLst>
        </pc:spChg>
      </pc:sldChg>
      <pc:sldChg chg="modSp mod">
        <pc:chgData name="deepak raut" userId="cc0514495bb06295" providerId="LiveId" clId="{1FC35BC4-AA67-1546-BA5B-83D11506CAE0}" dt="2024-02-22T17:20:14.778" v="5" actId="1076"/>
        <pc:sldMkLst>
          <pc:docMk/>
          <pc:sldMk cId="3152991787" sldId="267"/>
        </pc:sldMkLst>
        <pc:spChg chg="mod">
          <ac:chgData name="deepak raut" userId="cc0514495bb06295" providerId="LiveId" clId="{1FC35BC4-AA67-1546-BA5B-83D11506CAE0}" dt="2024-02-22T17:20:14.778" v="5" actId="1076"/>
          <ac:spMkLst>
            <pc:docMk/>
            <pc:sldMk cId="3152991787" sldId="267"/>
            <ac:spMk id="4" creationId="{44B0B59B-B27A-49D7-B1D3-4B4F9D2541D9}"/>
          </ac:spMkLst>
        </pc:spChg>
      </pc:sldChg>
    </pc:docChg>
  </pc:docChgLst>
  <pc:docChgLst>
    <pc:chgData name="deepak raut" userId="cc0514495bb06295" providerId="LiveId" clId="{1186FE1F-5114-4E46-86C0-38C35308658A}"/>
    <pc:docChg chg="undo custSel addSld modSld">
      <pc:chgData name="deepak raut" userId="cc0514495bb06295" providerId="LiveId" clId="{1186FE1F-5114-4E46-86C0-38C35308658A}" dt="2021-06-26T12:29:29.226" v="448" actId="1076"/>
      <pc:docMkLst>
        <pc:docMk/>
      </pc:docMkLst>
      <pc:sldChg chg="modSp mod modNotesTx">
        <pc:chgData name="deepak raut" userId="cc0514495bb06295" providerId="LiveId" clId="{1186FE1F-5114-4E46-86C0-38C35308658A}" dt="2021-06-26T12:29:29.226" v="448" actId="1076"/>
        <pc:sldMkLst>
          <pc:docMk/>
          <pc:sldMk cId="1478279460" sldId="258"/>
        </pc:sldMkLst>
        <pc:spChg chg="mod">
          <ac:chgData name="deepak raut" userId="cc0514495bb06295" providerId="LiveId" clId="{1186FE1F-5114-4E46-86C0-38C35308658A}" dt="2021-06-26T12:29:29.226" v="448" actId="1076"/>
          <ac:spMkLst>
            <pc:docMk/>
            <pc:sldMk cId="1478279460" sldId="258"/>
            <ac:spMk id="3" creationId="{EE84A197-D165-467A-9B4E-21916518BB0B}"/>
          </ac:spMkLst>
        </pc:spChg>
      </pc:sldChg>
      <pc:sldChg chg="modSp mod">
        <pc:chgData name="deepak raut" userId="cc0514495bb06295" providerId="LiveId" clId="{1186FE1F-5114-4E46-86C0-38C35308658A}" dt="2021-06-11T17:13:32.293" v="38" actId="20577"/>
        <pc:sldMkLst>
          <pc:docMk/>
          <pc:sldMk cId="151374366" sldId="260"/>
        </pc:sldMkLst>
        <pc:spChg chg="mod">
          <ac:chgData name="deepak raut" userId="cc0514495bb06295" providerId="LiveId" clId="{1186FE1F-5114-4E46-86C0-38C35308658A}" dt="2021-06-11T17:13:32.293" v="38" actId="20577"/>
          <ac:spMkLst>
            <pc:docMk/>
            <pc:sldMk cId="151374366" sldId="260"/>
            <ac:spMk id="3" creationId="{EE84A197-D165-467A-9B4E-21916518BB0B}"/>
          </ac:spMkLst>
        </pc:spChg>
      </pc:sldChg>
      <pc:sldChg chg="modSp mod">
        <pc:chgData name="deepak raut" userId="cc0514495bb06295" providerId="LiveId" clId="{1186FE1F-5114-4E46-86C0-38C35308658A}" dt="2021-06-11T18:11:13.363" v="303" actId="20577"/>
        <pc:sldMkLst>
          <pc:docMk/>
          <pc:sldMk cId="1285596511" sldId="262"/>
        </pc:sldMkLst>
        <pc:spChg chg="mod">
          <ac:chgData name="deepak raut" userId="cc0514495bb06295" providerId="LiveId" clId="{1186FE1F-5114-4E46-86C0-38C35308658A}" dt="2021-06-11T18:11:13.363" v="303" actId="20577"/>
          <ac:spMkLst>
            <pc:docMk/>
            <pc:sldMk cId="1285596511" sldId="262"/>
            <ac:spMk id="3" creationId="{EE84A197-D165-467A-9B4E-21916518BB0B}"/>
          </ac:spMkLst>
        </pc:spChg>
      </pc:sldChg>
      <pc:sldChg chg="modSp mod">
        <pc:chgData name="deepak raut" userId="cc0514495bb06295" providerId="LiveId" clId="{1186FE1F-5114-4E46-86C0-38C35308658A}" dt="2021-06-11T18:35:59.264" v="373" actId="3626"/>
        <pc:sldMkLst>
          <pc:docMk/>
          <pc:sldMk cId="1694697287" sldId="263"/>
        </pc:sldMkLst>
        <pc:spChg chg="mod">
          <ac:chgData name="deepak raut" userId="cc0514495bb06295" providerId="LiveId" clId="{1186FE1F-5114-4E46-86C0-38C35308658A}" dt="2021-06-11T18:35:59.264" v="373" actId="3626"/>
          <ac:spMkLst>
            <pc:docMk/>
            <pc:sldMk cId="1694697287" sldId="263"/>
            <ac:spMk id="3" creationId="{EE84A197-D165-467A-9B4E-21916518BB0B}"/>
          </ac:spMkLst>
        </pc:spChg>
      </pc:sldChg>
      <pc:sldChg chg="modSp mod">
        <pc:chgData name="deepak raut" userId="cc0514495bb06295" providerId="LiveId" clId="{1186FE1F-5114-4E46-86C0-38C35308658A}" dt="2021-06-26T08:59:40.019" v="375" actId="20577"/>
        <pc:sldMkLst>
          <pc:docMk/>
          <pc:sldMk cId="3368139180" sldId="265"/>
        </pc:sldMkLst>
        <pc:spChg chg="mod">
          <ac:chgData name="deepak raut" userId="cc0514495bb06295" providerId="LiveId" clId="{1186FE1F-5114-4E46-86C0-38C35308658A}" dt="2021-06-26T08:59:40.019" v="375" actId="20577"/>
          <ac:spMkLst>
            <pc:docMk/>
            <pc:sldMk cId="3368139180" sldId="265"/>
            <ac:spMk id="3" creationId="{EE84A197-D165-467A-9B4E-21916518BB0B}"/>
          </ac:spMkLst>
        </pc:spChg>
      </pc:sldChg>
      <pc:sldChg chg="modSp mod">
        <pc:chgData name="deepak raut" userId="cc0514495bb06295" providerId="LiveId" clId="{1186FE1F-5114-4E46-86C0-38C35308658A}" dt="2021-06-26T12:22:00.810" v="385" actId="6549"/>
        <pc:sldMkLst>
          <pc:docMk/>
          <pc:sldMk cId="3505099332" sldId="268"/>
        </pc:sldMkLst>
        <pc:spChg chg="mod">
          <ac:chgData name="deepak raut" userId="cc0514495bb06295" providerId="LiveId" clId="{1186FE1F-5114-4E46-86C0-38C35308658A}" dt="2021-06-26T12:22:00.810" v="385" actId="6549"/>
          <ac:spMkLst>
            <pc:docMk/>
            <pc:sldMk cId="3505099332" sldId="268"/>
            <ac:spMk id="3" creationId="{EE84A197-D165-467A-9B4E-21916518BB0B}"/>
          </ac:spMkLst>
        </pc:spChg>
      </pc:sldChg>
      <pc:sldChg chg="modSp add mod">
        <pc:chgData name="deepak raut" userId="cc0514495bb06295" providerId="LiveId" clId="{1186FE1F-5114-4E46-86C0-38C35308658A}" dt="2021-06-11T18:35:29.145" v="370" actId="20577"/>
        <pc:sldMkLst>
          <pc:docMk/>
          <pc:sldMk cId="2571445290" sldId="269"/>
        </pc:sldMkLst>
        <pc:spChg chg="mod">
          <ac:chgData name="deepak raut" userId="cc0514495bb06295" providerId="LiveId" clId="{1186FE1F-5114-4E46-86C0-38C35308658A}" dt="2021-06-11T18:35:29.145" v="370" actId="20577"/>
          <ac:spMkLst>
            <pc:docMk/>
            <pc:sldMk cId="2571445290" sldId="269"/>
            <ac:spMk id="3" creationId="{EE84A197-D165-467A-9B4E-21916518BB0B}"/>
          </ac:spMkLst>
        </pc:spChg>
      </pc:sldChg>
    </pc:docChg>
  </pc:docChgLst>
  <pc:docChgLst>
    <pc:chgData name="deepak raut" userId="cc0514495bb06295" providerId="LiveId" clId="{6E88EBF1-7878-400C-8449-0DB5B9C44F25}"/>
    <pc:docChg chg="custSel modSld">
      <pc:chgData name="deepak raut" userId="cc0514495bb06295" providerId="LiveId" clId="{6E88EBF1-7878-400C-8449-0DB5B9C44F25}" dt="2021-05-05T12:15:30.637" v="33" actId="20577"/>
      <pc:docMkLst>
        <pc:docMk/>
      </pc:docMkLst>
      <pc:sldChg chg="addSp delSp modSp mod delAnim">
        <pc:chgData name="deepak raut" userId="cc0514495bb06295" providerId="LiveId" clId="{6E88EBF1-7878-400C-8449-0DB5B9C44F25}" dt="2021-05-05T12:15:30.637" v="33" actId="20577"/>
        <pc:sldMkLst>
          <pc:docMk/>
          <pc:sldMk cId="3152991787" sldId="267"/>
        </pc:sldMkLst>
        <pc:spChg chg="mod">
          <ac:chgData name="deepak raut" userId="cc0514495bb06295" providerId="LiveId" clId="{6E88EBF1-7878-400C-8449-0DB5B9C44F25}" dt="2021-05-05T12:15:30.637" v="33" actId="20577"/>
          <ac:spMkLst>
            <pc:docMk/>
            <pc:sldMk cId="3152991787" sldId="267"/>
            <ac:spMk id="2" creationId="{3058832F-6C0C-42AF-96EC-79FF4CDCE098}"/>
          </ac:spMkLst>
        </pc:spChg>
        <pc:spChg chg="mod">
          <ac:chgData name="deepak raut" userId="cc0514495bb06295" providerId="LiveId" clId="{6E88EBF1-7878-400C-8449-0DB5B9C44F25}" dt="2021-05-05T12:15:15.541" v="28" actId="14100"/>
          <ac:spMkLst>
            <pc:docMk/>
            <pc:sldMk cId="3152991787" sldId="267"/>
            <ac:spMk id="3" creationId="{E8CA7B20-01CD-4ABF-8C9B-C0849A5211F6}"/>
          </ac:spMkLst>
        </pc:spChg>
        <pc:picChg chg="del mod">
          <ac:chgData name="deepak raut" userId="cc0514495bb06295" providerId="LiveId" clId="{6E88EBF1-7878-400C-8449-0DB5B9C44F25}" dt="2021-05-05T12:11:32.127" v="2" actId="21"/>
          <ac:picMkLst>
            <pc:docMk/>
            <pc:sldMk cId="3152991787" sldId="267"/>
            <ac:picMk id="5" creationId="{A1192834-EDA2-44B5-9D53-ADE31BA0AD73}"/>
          </ac:picMkLst>
        </pc:picChg>
        <pc:picChg chg="add del mod">
          <ac:chgData name="deepak raut" userId="cc0514495bb06295" providerId="LiveId" clId="{6E88EBF1-7878-400C-8449-0DB5B9C44F25}" dt="2021-05-05T12:14:46.965" v="19" actId="478"/>
          <ac:picMkLst>
            <pc:docMk/>
            <pc:sldMk cId="3152991787" sldId="267"/>
            <ac:picMk id="7" creationId="{711D6264-449C-4CE0-BF3A-417F92C847BE}"/>
          </ac:picMkLst>
        </pc:picChg>
        <pc:picChg chg="add mod">
          <ac:chgData name="deepak raut" userId="cc0514495bb06295" providerId="LiveId" clId="{6E88EBF1-7878-400C-8449-0DB5B9C44F25}" dt="2021-05-05T12:15:23.146" v="31" actId="14100"/>
          <ac:picMkLst>
            <pc:docMk/>
            <pc:sldMk cId="3152991787" sldId="267"/>
            <ac:picMk id="9" creationId="{80DCB626-A22B-4BFB-B712-B4E8E3D60C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A3B7A-B4ED-447F-AFBD-311B184ABDBE}" type="datetimeFigureOut">
              <a:rPr lang="en-IN" smtClean="0"/>
              <a:t>24-12-2024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8A07E-098A-44BE-B344-A43F0D989C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014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8A07E-098A-44BE-B344-A43F0D989C9F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5880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C2BF56-3E6F-CB73-3762-E124C48CE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CA55CCC-7928-248E-BF74-D7B330DAA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D3D1282-C825-A11E-F1C1-4993A8775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BD01E8-47FE-1B7C-F67C-8D7E33A16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8A07E-098A-44BE-B344-A43F0D989C9F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3699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B19565-A961-FF66-92FF-D9090EFC6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BCC254E-F27C-FF60-5E57-ACE28FEDD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2EF5A61-A5F8-A684-3003-4237E1272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D40B229-4CB8-19C1-CC96-7C7DCEE4F7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8A07E-098A-44BE-B344-A43F0D989C9F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2745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B74A32-911B-68B7-A02C-D508A8984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15C480A-C296-5FC8-2A4C-BDCBC27B7F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CC1E813-8101-2901-7169-C4487DABC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64679D-7D0F-136B-3223-53215A445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8A07E-098A-44BE-B344-A43F0D989C9F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9680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5A135A-E6EA-7816-4FD6-1400B374F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F96BECC-88E0-3E21-070B-D4A81D34D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C5B6E64-68D0-DEDE-3DC7-149C1C22D4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DBE794-C2A2-1D4E-133D-2F7547CE5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8A07E-098A-44BE-B344-A43F0D989C9F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2303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6504621-76F0-A332-E0A7-BC7D02A8F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98B8EE2-1EDD-D04A-44FE-4047475A6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F5D03A7-E893-E4D6-C495-32F698B81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1749EE-F276-4137-F377-21E4AF1492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8A07E-098A-44BE-B344-A43F0D989C9F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3951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F1DB275-F10E-2BDC-3DE4-AFF93BCBA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111ACA9-EA43-F7B8-E5EC-EDC54C6B0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F2B73F1-F0A9-C522-C9D1-1D9CD3459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181D2B-DB41-0DE1-E498-B707885D43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8A07E-098A-44BE-B344-A43F0D989C9F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6886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B4F57D-C330-4F18-FB7C-B8DBB304C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8072A07-EB14-D1D6-BCA0-E5BD0E9955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457ADBC-C74D-9787-E1B2-FB34DB70B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FF55AC-F049-D5AA-D960-B61F0A38B2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8A07E-098A-44BE-B344-A43F0D989C9F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897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6563552-2861-DA94-E940-4EA749F8B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6A3C20F-2E59-4A51-41A0-D590A8605A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07B67C8-17B2-16C7-BB2B-A6D99A8793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9A4EA4-FEF1-5590-395A-65A11F783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8A07E-098A-44BE-B344-A43F0D989C9F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9190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16DFB5B-6BEE-AE5A-00F3-1EE52C8F6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0EAB7C6-3E9F-14C7-DE0B-518EA2E67A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F527A39-F30E-B52F-92EB-BBD1A1FFE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39729E0-484E-D3C2-34D7-83FB40C5A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8A07E-098A-44BE-B344-A43F0D989C9F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5360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31E34B6-89C2-8E16-CFB8-5A99D408B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E9A089A-BC04-4259-D45B-04702AC57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AA06084-8D66-A9AF-2807-4B4FB9D87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CF0BF8-1406-5AF8-A054-B8C6D6E2B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8A07E-098A-44BE-B344-A43F0D989C9F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4230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C1AAD1A-AF2D-CBF4-0A58-4D77452EE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B5F1D51-D475-1998-5F0C-1776A6A3C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2565C96-6F72-F42A-703B-6845BCD40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1B96DA-D59C-A14B-4179-A64F3220DE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8A07E-098A-44BE-B344-A43F0D989C9F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0006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1B4C881-1878-C3E4-8D4C-153A4478B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75ED636-C541-989B-7ED4-68C3EE9106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E46BA73-5ECA-B0A0-8F3F-03CEDAE9D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2533C9-C158-0D27-68B9-11971DF23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8A07E-098A-44BE-B344-A43F0D989C9F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7172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2966107-FC63-C951-9D79-E5F24AA5E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E9C4EB8-C9F6-F060-4090-CD25F7DFD3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1D9E9BB-9C0F-C6AE-4C10-60573E30D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6E0DF6-7698-37B2-830D-5088ECA71E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8A07E-098A-44BE-B344-A43F0D989C9F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1769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974543A-0918-569D-6755-7F7667A53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F3DA5B0-7031-F372-B9AD-857C91F74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F2EF618-76BF-212A-CE18-DCC61E4B68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C7C195-86C8-A3C7-4027-7D4603D9C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8A07E-098A-44BE-B344-A43F0D989C9F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4904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68248C2-2D46-5342-E03D-0BB21A885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AA69422-211D-4995-9EDD-95E7DA91B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C74F108-81E3-2D18-CF32-A1A947858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58B78E-62B8-734C-F1C6-E0BDB7452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8A07E-098A-44BE-B344-A43F0D989C9F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355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4FC9-5107-4CFD-BA7A-95F7AE89DC9E}" type="datetimeFigureOut">
              <a:rPr lang="en-IN" smtClean="0"/>
              <a:t>24-12-2024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38D-CD89-455E-96B6-C0B1B8331A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657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4FC9-5107-4CFD-BA7A-95F7AE89DC9E}" type="datetimeFigureOut">
              <a:rPr lang="en-IN" smtClean="0"/>
              <a:t>24-12-2024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38D-CD89-455E-96B6-C0B1B8331A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893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4FC9-5107-4CFD-BA7A-95F7AE89DC9E}" type="datetimeFigureOut">
              <a:rPr lang="en-IN" smtClean="0"/>
              <a:t>24-12-2024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38D-CD89-455E-96B6-C0B1B8331A08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9982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4FC9-5107-4CFD-BA7A-95F7AE89DC9E}" type="datetimeFigureOut">
              <a:rPr lang="en-IN" smtClean="0"/>
              <a:t>24-12-2024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38D-CD89-455E-96B6-C0B1B8331A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5911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4FC9-5107-4CFD-BA7A-95F7AE89DC9E}" type="datetimeFigureOut">
              <a:rPr lang="en-IN" smtClean="0"/>
              <a:t>24-12-2024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38D-CD89-455E-96B6-C0B1B8331A08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8942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4FC9-5107-4CFD-BA7A-95F7AE89DC9E}" type="datetimeFigureOut">
              <a:rPr lang="en-IN" smtClean="0"/>
              <a:t>24-12-2024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38D-CD89-455E-96B6-C0B1B8331A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561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4FC9-5107-4CFD-BA7A-95F7AE89DC9E}" type="datetimeFigureOut">
              <a:rPr lang="en-IN" smtClean="0"/>
              <a:t>24-12-2024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38D-CD89-455E-96B6-C0B1B8331A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0003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4FC9-5107-4CFD-BA7A-95F7AE89DC9E}" type="datetimeFigureOut">
              <a:rPr lang="en-IN" smtClean="0"/>
              <a:t>24-12-2024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38D-CD89-455E-96B6-C0B1B8331A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037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4FC9-5107-4CFD-BA7A-95F7AE89DC9E}" type="datetimeFigureOut">
              <a:rPr lang="en-IN" smtClean="0"/>
              <a:t>24-12-2024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38D-CD89-455E-96B6-C0B1B8331A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573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4FC9-5107-4CFD-BA7A-95F7AE89DC9E}" type="datetimeFigureOut">
              <a:rPr lang="en-IN" smtClean="0"/>
              <a:t>24-12-2024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38D-CD89-455E-96B6-C0B1B8331A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067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4FC9-5107-4CFD-BA7A-95F7AE89DC9E}" type="datetimeFigureOut">
              <a:rPr lang="en-IN" smtClean="0"/>
              <a:t>24-12-2024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38D-CD89-455E-96B6-C0B1B8331A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978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4FC9-5107-4CFD-BA7A-95F7AE89DC9E}" type="datetimeFigureOut">
              <a:rPr lang="en-IN" smtClean="0"/>
              <a:t>24-12-2024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38D-CD89-455E-96B6-C0B1B8331A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10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4FC9-5107-4CFD-BA7A-95F7AE89DC9E}" type="datetimeFigureOut">
              <a:rPr lang="en-IN" smtClean="0"/>
              <a:t>24-12-2024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38D-CD89-455E-96B6-C0B1B8331A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796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4FC9-5107-4CFD-BA7A-95F7AE89DC9E}" type="datetimeFigureOut">
              <a:rPr lang="en-IN" smtClean="0"/>
              <a:t>24-12-2024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38D-CD89-455E-96B6-C0B1B8331A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056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4FC9-5107-4CFD-BA7A-95F7AE89DC9E}" type="datetimeFigureOut">
              <a:rPr lang="en-IN" smtClean="0"/>
              <a:t>24-12-2024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38D-CD89-455E-96B6-C0B1B8331A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806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38D-CD89-455E-96B6-C0B1B8331A08}" type="slidenum">
              <a:rPr lang="en-IN" smtClean="0"/>
              <a:t>‹#›</a:t>
            </a:fld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4FC9-5107-4CFD-BA7A-95F7AE89DC9E}" type="datetimeFigureOut">
              <a:rPr lang="en-IN" smtClean="0"/>
              <a:t>24-12-2024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606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E4FC9-5107-4CFD-BA7A-95F7AE89DC9E}" type="datetimeFigureOut">
              <a:rPr lang="en-IN" smtClean="0"/>
              <a:t>24-12-2024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ABF38D-CD89-455E-96B6-C0B1B8331A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074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58832F-6C0C-42AF-96EC-79FF4CDCE0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Taxation of Shares and Securities</a:t>
            </a: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CA7B20-01CD-4ABF-8C9B-C0849A521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8264" y="4335098"/>
            <a:ext cx="7295739" cy="53715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 Deepak K. Raut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6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537">
        <p:fade/>
      </p:transition>
    </mc:Choice>
    <mc:Fallback xmlns="">
      <p:transition spd="med" advTm="2553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49CE81D-E602-A02F-DA4A-85D51EB0F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05F535-7A34-96E5-9CB7-872901597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63" y="524633"/>
            <a:ext cx="8596668" cy="443082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Turnover Calculation: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5B7F90-3ADB-588C-2427-6BEC4815D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82" y="913181"/>
            <a:ext cx="8596668" cy="542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2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5E8EA9B-9218-763B-D4EF-8AE09C556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03F90D-1BF2-D047-E154-7AE33AFF4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62" y="524633"/>
            <a:ext cx="9046769" cy="5168244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Shares Buyback: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It is not Transfer of shares it is Extinguishment of shares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W.e.f. 01/10/2024 erstwhile section 115QA was abolished, consequently amount received on buyback made taxable in the hands of shareholders by withdrawing section 10(34A).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Amount received is taxable as dividend income, Deduction of Cost of acquisition not allowed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COA of shares bought back is allowed as loss under capital gain head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Liable for TDS u/s. 194 as regular dividend</a:t>
            </a:r>
          </a:p>
        </p:txBody>
      </p:sp>
    </p:spTree>
    <p:extLst>
      <p:ext uri="{BB962C8B-B14F-4D97-AF65-F5344CB8AC3E}">
        <p14:creationId xmlns:p14="http://schemas.microsoft.com/office/powerpoint/2010/main" val="3886222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68F4615-2AAF-65CF-7CFE-48C930E1A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12121C-529C-521C-012F-E1555B8E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62" y="198439"/>
            <a:ext cx="9046769" cy="51682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Shares Buyback: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70C0"/>
                </a:solidFill>
              </a:rPr>
              <a:t>Illustration:</a:t>
            </a:r>
          </a:p>
          <a:p>
            <a:pPr marL="0" indent="0">
              <a:buNone/>
            </a:pP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EA56620-B525-01F2-E388-F6F9CC332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360" y="1292676"/>
            <a:ext cx="7116168" cy="4934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915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B114B9A-AA8D-1D8F-7B01-F5A74D227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6C4E0A-1167-85A4-247A-8647206A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62" y="524632"/>
            <a:ext cx="9508885" cy="5561535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Cryptocurrencies/NFT/VDA: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Section 2(47A) was added to the Act to define 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Flat 30% Tax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No any deduction other than COA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No difference in LT, ST or Trading or Investing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Separate section in ITR to report Gains from VDA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3200" dirty="0">
                <a:solidFill>
                  <a:srgbClr val="0070C0"/>
                </a:solidFill>
              </a:rPr>
              <a:t>Section 115BBH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70C0"/>
                </a:solidFill>
                <a:latin typeface="Google Sans"/>
              </a:rPr>
              <a:t>Loss of one VDA can not be set off against another VDA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70C0"/>
                </a:solidFill>
                <a:latin typeface="Google Sans"/>
              </a:rPr>
              <a:t>No Loss set off with any other income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70C0"/>
                </a:solidFill>
                <a:latin typeface="Google Sans"/>
              </a:rPr>
              <a:t>No Loss C/f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rgbClr val="0070C0"/>
                </a:solidFill>
              </a:rPr>
              <a:t>194S – 1% TDS on transfer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rgbClr val="0070C0"/>
                </a:solidFill>
              </a:rPr>
              <a:t>Added in ‘Property’ definition of Sec. 56(2)(x)</a:t>
            </a:r>
          </a:p>
          <a:p>
            <a:pPr marL="914400" lvl="2" indent="0">
              <a:buNone/>
            </a:pPr>
            <a:endParaRPr lang="en-US" sz="2600" dirty="0">
              <a:solidFill>
                <a:srgbClr val="0070C0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48630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456C9DF-9DE8-6D9A-6276-83B339E7B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5B55BB-4BD3-2B31-5257-36F704A8C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62" y="524632"/>
            <a:ext cx="9508885" cy="556153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Cryptocurrencies/NFT/VDA: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latin typeface="Google Sans"/>
              </a:rPr>
              <a:t>Example of Cryptocurrency tax computation: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5019CB-6E72-9AD5-0920-589987158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62" y="1992929"/>
            <a:ext cx="9117114" cy="316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5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142B1F-316C-1C28-6D7E-0EB824F02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771008-5EFC-B363-FBE2-16C172E51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5" y="268994"/>
            <a:ext cx="9508885" cy="556153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Taxability: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E03983-FA91-6BD6-EF8E-6394871AC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75" y="653976"/>
            <a:ext cx="8602202" cy="60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5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94E5E8A-A596-415E-8E0A-A9C492289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807E23-67E1-D6A8-C73B-DE088B22A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5" y="268994"/>
            <a:ext cx="9508885" cy="556153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Taxability: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9CACE6-1CAF-150C-1EE9-AB4049CB0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21" y="685562"/>
            <a:ext cx="9675191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81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5F09DF-E94A-418C-0AB3-4F6E9F12D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5C0E4A-9F37-5EBF-47FD-D050F3B33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5" y="268994"/>
            <a:ext cx="9508885" cy="556153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Taxability: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4F840C9-63CB-3853-0928-C1159438C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794"/>
            <a:ext cx="9984796" cy="565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39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58832F-6C0C-42AF-96EC-79FF4CDC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522902"/>
            <a:ext cx="7766936" cy="1184806"/>
          </a:xfrm>
        </p:spPr>
        <p:txBody>
          <a:bodyPr/>
          <a:lstStyle/>
          <a:p>
            <a:r>
              <a:rPr lang="en-US" sz="6600" i="1" dirty="0">
                <a:solidFill>
                  <a:schemeClr val="accent1">
                    <a:lumMod val="50000"/>
                  </a:schemeClr>
                </a:solidFill>
              </a:rPr>
              <a:t>Thank You All.</a:t>
            </a:r>
            <a:r>
              <a:rPr lang="en-US" sz="6000" i="1" dirty="0">
                <a:solidFill>
                  <a:schemeClr val="accent1">
                    <a:lumMod val="50000"/>
                  </a:schemeClr>
                </a:solidFill>
              </a:rPr>
              <a:t>.!!</a:t>
            </a:r>
            <a:endParaRPr lang="en-IN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CA7B20-01CD-4ABF-8C9B-C0849A521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8264" y="5127170"/>
            <a:ext cx="7295739" cy="52251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 CA Deepak K. Raut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9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51">
        <p:fade/>
      </p:transition>
    </mc:Choice>
    <mc:Fallback xmlns="">
      <p:transition spd="med" advTm="745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84A197-D165-467A-9B4E-21916518B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61" y="524632"/>
            <a:ext cx="9823519" cy="5817174"/>
          </a:xfrm>
        </p:spPr>
        <p:txBody>
          <a:bodyPr>
            <a:normAutofit fontScale="62500" lnSpcReduction="20000"/>
          </a:bodyPr>
          <a:lstStyle/>
          <a:p>
            <a:r>
              <a:rPr lang="en-US" sz="5800" dirty="0">
                <a:solidFill>
                  <a:srgbClr val="FF0000"/>
                </a:solidFill>
              </a:rPr>
              <a:t>Why This Session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500" b="1" dirty="0">
                <a:solidFill>
                  <a:srgbClr val="0070C0"/>
                </a:solidFill>
              </a:rPr>
              <a:t>Rising Public Participation:</a:t>
            </a:r>
            <a:r>
              <a:rPr lang="en-US" sz="4500" dirty="0">
                <a:solidFill>
                  <a:srgbClr val="0070C0"/>
                </a:solidFill>
              </a:rPr>
              <a:t/>
            </a:r>
            <a:br>
              <a:rPr lang="en-US" sz="4500" dirty="0">
                <a:solidFill>
                  <a:srgbClr val="0070C0"/>
                </a:solidFill>
              </a:rPr>
            </a:br>
            <a:r>
              <a:rPr lang="en-US" sz="4500" dirty="0">
                <a:solidFill>
                  <a:srgbClr val="0070C0"/>
                </a:solidFill>
              </a:rPr>
              <a:t>Financial and tax related guidance is needed to everyone.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500" b="1" dirty="0">
                <a:solidFill>
                  <a:srgbClr val="0070C0"/>
                </a:solidFill>
              </a:rPr>
              <a:t>Complex Tax Structures:</a:t>
            </a:r>
            <a:r>
              <a:rPr lang="en-US" sz="4500" dirty="0">
                <a:solidFill>
                  <a:srgbClr val="0070C0"/>
                </a:solidFill>
              </a:rPr>
              <a:t/>
            </a:r>
            <a:br>
              <a:rPr lang="en-US" sz="4500" dirty="0">
                <a:solidFill>
                  <a:srgbClr val="0070C0"/>
                </a:solidFill>
              </a:rPr>
            </a:br>
            <a:r>
              <a:rPr lang="en-US" sz="4500" dirty="0">
                <a:solidFill>
                  <a:srgbClr val="0070C0"/>
                </a:solidFill>
              </a:rPr>
              <a:t>involves multiple rules which are challenging to understand without professional advice.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500" b="1" dirty="0">
                <a:solidFill>
                  <a:srgbClr val="0070C0"/>
                </a:solidFill>
              </a:rPr>
              <a:t>Maximizing Returns Through Tax Planning:</a:t>
            </a:r>
            <a:r>
              <a:rPr lang="en-US" sz="4500" dirty="0">
                <a:solidFill>
                  <a:srgbClr val="0070C0"/>
                </a:solidFill>
              </a:rPr>
              <a:t/>
            </a:r>
            <a:br>
              <a:rPr lang="en-US" sz="4500" dirty="0">
                <a:solidFill>
                  <a:srgbClr val="0070C0"/>
                </a:solidFill>
              </a:rPr>
            </a:br>
            <a:r>
              <a:rPr lang="en-US" sz="4500" dirty="0">
                <a:solidFill>
                  <a:srgbClr val="0070C0"/>
                </a:solidFill>
              </a:rPr>
              <a:t>Effective tax planning ensures better wealth management and helps in avoiding unnecessary tax liabilities.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500" b="1" dirty="0">
                <a:solidFill>
                  <a:srgbClr val="0070C0"/>
                </a:solidFill>
              </a:rPr>
              <a:t>Compliance is Key:</a:t>
            </a:r>
            <a:r>
              <a:rPr lang="en-US" sz="4500" dirty="0">
                <a:solidFill>
                  <a:srgbClr val="0070C0"/>
                </a:solidFill>
              </a:rPr>
              <a:t/>
            </a:r>
            <a:br>
              <a:rPr lang="en-US" sz="4500" dirty="0">
                <a:solidFill>
                  <a:srgbClr val="0070C0"/>
                </a:solidFill>
              </a:rPr>
            </a:br>
            <a:r>
              <a:rPr lang="en-US" sz="4500" dirty="0">
                <a:solidFill>
                  <a:srgbClr val="0070C0"/>
                </a:solidFill>
              </a:rPr>
              <a:t>Timely compliance is crucial.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500" b="1" dirty="0">
                <a:solidFill>
                  <a:srgbClr val="0070C0"/>
                </a:solidFill>
              </a:rPr>
              <a:t>Strategic Investment Decisions:</a:t>
            </a:r>
            <a:r>
              <a:rPr lang="en-US" sz="4500" dirty="0">
                <a:solidFill>
                  <a:srgbClr val="0070C0"/>
                </a:solidFill>
              </a:rPr>
              <a:t/>
            </a:r>
            <a:br>
              <a:rPr lang="en-US" sz="4500" dirty="0">
                <a:solidFill>
                  <a:srgbClr val="0070C0"/>
                </a:solidFill>
              </a:rPr>
            </a:br>
            <a:r>
              <a:rPr lang="en-US" sz="4500" dirty="0">
                <a:solidFill>
                  <a:srgbClr val="0070C0"/>
                </a:solidFill>
              </a:rPr>
              <a:t>Knowledge of taxation impacts investment decisions, helping investors choose the right instruments.</a:t>
            </a:r>
          </a:p>
        </p:txBody>
      </p:sp>
    </p:spTree>
    <p:extLst>
      <p:ext uri="{BB962C8B-B14F-4D97-AF65-F5344CB8AC3E}">
        <p14:creationId xmlns:p14="http://schemas.microsoft.com/office/powerpoint/2010/main" val="418396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29AE48-B959-A5B4-FBC4-61A56EAD4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4013C2-506F-D5DB-21F2-1AA5B161C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63" y="524633"/>
            <a:ext cx="8596668" cy="4430826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Agenda: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Taxation of Gains – Long Term &amp; Short Term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Taxation as Business Income – Speculative &amp; Non-Speculative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Set off and carry forward of losses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Taxation related to various instruments including VDA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Taxation of Buyback transactions</a:t>
            </a:r>
          </a:p>
          <a:p>
            <a:pPr>
              <a:buFontTx/>
              <a:buChar char="-"/>
            </a:pPr>
            <a:endParaRPr lang="en-US" sz="32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US" sz="32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Other Misc. Aspects</a:t>
            </a:r>
          </a:p>
        </p:txBody>
      </p:sp>
    </p:spTree>
    <p:extLst>
      <p:ext uri="{BB962C8B-B14F-4D97-AF65-F5344CB8AC3E}">
        <p14:creationId xmlns:p14="http://schemas.microsoft.com/office/powerpoint/2010/main" val="307749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93F44BA-23B6-8560-57C5-355645159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44E12B-068B-5BC8-83BA-F2FF6EA00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63" y="524633"/>
            <a:ext cx="8596668" cy="443082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Dividends: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Dividend of shares &amp; mutual funds units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W.e.f. 01/04/2020 erstwhile DDT was abolished, consequently dividend income made taxable in the hands of shareholders by withdrawing section 10(34).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Deduction of interest only, to the extent of 20% of income received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Liable for TDS u/s. 194</a:t>
            </a:r>
          </a:p>
        </p:txBody>
      </p:sp>
    </p:spTree>
    <p:extLst>
      <p:ext uri="{BB962C8B-B14F-4D97-AF65-F5344CB8AC3E}">
        <p14:creationId xmlns:p14="http://schemas.microsoft.com/office/powerpoint/2010/main" val="215383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3C3ADB-BB08-601F-A9C3-5F460545C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003754-3C18-825F-86B2-D35EFF962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63" y="524633"/>
            <a:ext cx="9076266" cy="4942102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Capital Gains: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Profit arising from the transfer of a Capital Asset.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Term ‘Capital Asset' has been defined in Section 2(14)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Classification of Capital Gains: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		1.	Short-Term Capital Gains (STCG)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		2.	Long-Term Capital Gains (LTCG)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such classification is done on the basis </a:t>
            </a:r>
            <a:r>
              <a:rPr lang="en-US" sz="3200" b="1" dirty="0">
                <a:solidFill>
                  <a:srgbClr val="0070C0"/>
                </a:solidFill>
              </a:rPr>
              <a:t>Holding Period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70C0"/>
                </a:solidFill>
              </a:rPr>
              <a:t>Loss Carry Forward: </a:t>
            </a: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LTCL Against LTCG only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STCL Against LTCG/STCG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can be carried forward for 8 assessment years</a:t>
            </a:r>
          </a:p>
        </p:txBody>
      </p:sp>
    </p:spTree>
    <p:extLst>
      <p:ext uri="{BB962C8B-B14F-4D97-AF65-F5344CB8AC3E}">
        <p14:creationId xmlns:p14="http://schemas.microsoft.com/office/powerpoint/2010/main" val="3788712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D87BF6-3F5B-2C88-F0DB-12C97AB04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572A35-0336-EA97-2153-7AE4F641E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377148"/>
            <a:ext cx="9027105" cy="5876167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Holding Period: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70C0"/>
                </a:solidFill>
              </a:rPr>
              <a:t>w.e.f. FY 2024-25, for classifying LT &amp; ST, there will be only 2 holding period 12 Months &amp; 24 Months. The 36-month holding period has been removed.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70C0"/>
                </a:solidFill>
              </a:rPr>
              <a:t>Following assets, if held for more than </a:t>
            </a:r>
            <a:r>
              <a:rPr lang="en-US" sz="2200" u="sng" dirty="0">
                <a:solidFill>
                  <a:srgbClr val="0070C0"/>
                </a:solidFill>
              </a:rPr>
              <a:t>12 months</a:t>
            </a:r>
            <a:r>
              <a:rPr lang="en-US" sz="2200" dirty="0">
                <a:solidFill>
                  <a:srgbClr val="0070C0"/>
                </a:solidFill>
              </a:rPr>
              <a:t>, then long-term capital asset: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rgbClr val="0070C0"/>
                </a:solidFill>
              </a:rPr>
              <a:t>		1.	Shares listed on a recognized stock exchange in India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rgbClr val="0070C0"/>
                </a:solidFill>
              </a:rPr>
              <a:t>		2.	Other Securities listed on a recognized stock exchange 				(like debentures, bonds, govt securities, Gold funds, ETFs, 			REITs, INVITs,	etc.) 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rgbClr val="0070C0"/>
                </a:solidFill>
              </a:rPr>
              <a:t>		4.	Units of equity oriented mutual fund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rgbClr val="0070C0"/>
                </a:solidFill>
              </a:rPr>
              <a:t>		5.	Zero coupon bonds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70C0"/>
                </a:solidFill>
              </a:rPr>
              <a:t>Assets other than above, if held for more than 24 Months, then Long-term capital asset</a:t>
            </a:r>
          </a:p>
          <a:p>
            <a:pPr marL="0" indent="0" algn="just">
              <a:buNone/>
            </a:pPr>
            <a:endParaRPr lang="en-US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2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3023EB6-313A-5847-E3BB-AB15B72D2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E86E4A-A31C-9722-E061-0AC05BB90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63" y="524633"/>
            <a:ext cx="9449892" cy="5650026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Trading vs. Investing</a:t>
            </a:r>
          </a:p>
          <a:p>
            <a:pPr marL="0" indent="0">
              <a:buNone/>
            </a:pPr>
            <a:r>
              <a:rPr lang="pt-BR" sz="3200" dirty="0">
                <a:solidFill>
                  <a:srgbClr val="0070C0"/>
                </a:solidFill>
              </a:rPr>
              <a:t>	</a:t>
            </a:r>
            <a:r>
              <a:rPr lang="pt-BR" sz="2400" dirty="0">
                <a:solidFill>
                  <a:schemeClr val="tx1"/>
                </a:solidFill>
              </a:rPr>
              <a:t>Circular No. 6, dated 29-02-2016 &amp;</a:t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400" dirty="0">
                <a:solidFill>
                  <a:schemeClr val="tx1"/>
                </a:solidFill>
              </a:rPr>
              <a:t>	Circular No. 4, dated 15-06-2007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Circular is helpful to decide whether to tax profit as Business income or Capital Gain.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circular applicable for profit from listed shares only and option once exercised assessee not allowed to change stand again.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Treatment in books, Motive of purchase, nature &amp; recurrence of transactions to be considered while deciding.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If assessee exercises the option to shows profit as Business Income, then Profit is taxed under the head Income from Business or Profession slab rate.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Otherwise, profit will changeable under the Capital Gains head.</a:t>
            </a:r>
          </a:p>
        </p:txBody>
      </p:sp>
    </p:spTree>
    <p:extLst>
      <p:ext uri="{BB962C8B-B14F-4D97-AF65-F5344CB8AC3E}">
        <p14:creationId xmlns:p14="http://schemas.microsoft.com/office/powerpoint/2010/main" val="220309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82979FF-A51B-69FA-8333-224D515FD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101940-BFD9-A211-B5DF-7C6250AFC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63" y="524633"/>
            <a:ext cx="9449892" cy="565002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Intraday Trading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Categorized as Profits and Gains from Business &amp; Profession.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Treated as speculative business income since no intention to take delivery.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Audit Applicability –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upto 10 Cr. (95% transactions in digital mode)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44AD Available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Loss Carry Forward: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Speculative Business Loss C/f only Up to 4 years.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Offset against speculative business income only.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Losses cannot be C/f if opted for New Tax Regime.</a:t>
            </a:r>
          </a:p>
        </p:txBody>
      </p:sp>
    </p:spTree>
    <p:extLst>
      <p:ext uri="{BB962C8B-B14F-4D97-AF65-F5344CB8AC3E}">
        <p14:creationId xmlns:p14="http://schemas.microsoft.com/office/powerpoint/2010/main" val="257423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DB28276-B5A4-555C-9450-890E53504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A1931F-FBB2-FEBD-A387-25395C214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62" y="524633"/>
            <a:ext cx="9282743" cy="5699186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Futures &amp; Options: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rgbClr val="0070C0"/>
                </a:solidFill>
              </a:rPr>
              <a:t>F&amp;O is classified as business activity.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rgbClr val="0070C0"/>
                </a:solidFill>
              </a:rPr>
              <a:t>Based on calculated turnover Tax Audit applicability will be decided.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>
                <a:solidFill>
                  <a:srgbClr val="0070C0"/>
                </a:solidFill>
              </a:rPr>
              <a:t>Futures Turnover </a:t>
            </a:r>
            <a:r>
              <a:rPr lang="en-US" sz="3400" dirty="0">
                <a:solidFill>
                  <a:srgbClr val="0070C0"/>
                </a:solidFill>
              </a:rPr>
              <a:t>= Absolute Profit (Sum of Profit and Loss on all transactions)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rgbClr val="0070C0"/>
                </a:solidFill>
              </a:rPr>
              <a:t>According to the 8th edition of Guidance Note </a:t>
            </a:r>
            <a:r>
              <a:rPr lang="en-US" sz="3400" b="1" dirty="0">
                <a:solidFill>
                  <a:srgbClr val="0070C0"/>
                </a:solidFill>
              </a:rPr>
              <a:t>Options Turnover </a:t>
            </a:r>
            <a:r>
              <a:rPr lang="en-US" sz="3400" dirty="0">
                <a:solidFill>
                  <a:srgbClr val="0070C0"/>
                </a:solidFill>
              </a:rPr>
              <a:t>= Absolute Profit (Sum of Profit 	and Loss on all transactions)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rgbClr val="0070C0"/>
                </a:solidFill>
              </a:rPr>
              <a:t>Audit Applicability – </a:t>
            </a:r>
            <a:br>
              <a:rPr lang="en-US" sz="3400" dirty="0">
                <a:solidFill>
                  <a:srgbClr val="0070C0"/>
                </a:solidFill>
              </a:rPr>
            </a:br>
            <a:r>
              <a:rPr lang="en-US" sz="3400" dirty="0">
                <a:solidFill>
                  <a:srgbClr val="0070C0"/>
                </a:solidFill>
              </a:rPr>
              <a:t>upto 10 Cr. (95% transactions in digital mode)</a:t>
            </a:r>
            <a:br>
              <a:rPr lang="en-US" sz="3400" dirty="0">
                <a:solidFill>
                  <a:srgbClr val="0070C0"/>
                </a:solidFill>
              </a:rPr>
            </a:br>
            <a:r>
              <a:rPr lang="en-US" sz="3400" dirty="0">
                <a:solidFill>
                  <a:srgbClr val="0070C0"/>
                </a:solidFill>
              </a:rPr>
              <a:t>44AD Available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rgbClr val="0070C0"/>
                </a:solidFill>
              </a:rPr>
              <a:t>Loss Carry Forward: </a:t>
            </a:r>
            <a:br>
              <a:rPr lang="en-US" sz="3400" dirty="0">
                <a:solidFill>
                  <a:srgbClr val="0070C0"/>
                </a:solidFill>
              </a:rPr>
            </a:br>
            <a:r>
              <a:rPr lang="en-US" sz="3400" dirty="0">
                <a:solidFill>
                  <a:srgbClr val="0070C0"/>
                </a:solidFill>
              </a:rPr>
              <a:t>Business Loss C/f Up to 8 years.</a:t>
            </a:r>
            <a:br>
              <a:rPr lang="en-US" sz="3400" dirty="0">
                <a:solidFill>
                  <a:srgbClr val="0070C0"/>
                </a:solidFill>
              </a:rPr>
            </a:br>
            <a:r>
              <a:rPr lang="en-US" sz="3400" dirty="0">
                <a:solidFill>
                  <a:srgbClr val="0070C0"/>
                </a:solidFill>
              </a:rPr>
              <a:t>Offset against non-speculative business income only.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789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1532</TotalTime>
  <Words>488</Words>
  <Application>Microsoft Office PowerPoint</Application>
  <PresentationFormat>Widescreen</PresentationFormat>
  <Paragraphs>101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Google Sans</vt:lpstr>
      <vt:lpstr>Trebuchet MS</vt:lpstr>
      <vt:lpstr>Wingdings</vt:lpstr>
      <vt:lpstr>Wingdings 3</vt:lpstr>
      <vt:lpstr>Facet</vt:lpstr>
      <vt:lpstr>Taxation of Shares and Securities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All..!!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Opportunities in Commerce…</dc:title>
  <dc:creator>deepak raut</dc:creator>
  <cp:lastModifiedBy>Admin</cp:lastModifiedBy>
  <cp:revision>77</cp:revision>
  <dcterms:created xsi:type="dcterms:W3CDTF">2020-01-08T16:56:54Z</dcterms:created>
  <dcterms:modified xsi:type="dcterms:W3CDTF">2024-12-24T05:00:26Z</dcterms:modified>
</cp:coreProperties>
</file>